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6" r:id="rId2"/>
    <p:sldMasterId id="2147483771" r:id="rId3"/>
  </p:sldMasterIdLst>
  <p:notesMasterIdLst>
    <p:notesMasterId r:id="rId20"/>
  </p:notesMasterIdLst>
  <p:sldIdLst>
    <p:sldId id="283" r:id="rId4"/>
    <p:sldId id="268" r:id="rId5"/>
    <p:sldId id="262" r:id="rId6"/>
    <p:sldId id="260" r:id="rId7"/>
    <p:sldId id="286" r:id="rId8"/>
    <p:sldId id="279" r:id="rId9"/>
    <p:sldId id="290" r:id="rId10"/>
    <p:sldId id="287" r:id="rId11"/>
    <p:sldId id="300" r:id="rId12"/>
    <p:sldId id="294" r:id="rId13"/>
    <p:sldId id="295" r:id="rId14"/>
    <p:sldId id="296" r:id="rId15"/>
    <p:sldId id="297" r:id="rId16"/>
    <p:sldId id="299" r:id="rId17"/>
    <p:sldId id="301" r:id="rId18"/>
    <p:sldId id="292" r:id="rId19"/>
  </p:sldIdLst>
  <p:sldSz cx="10693400" cy="7561263"/>
  <p:notesSz cx="6797675" cy="9926638"/>
  <p:defaultTextStyle>
    <a:defPPr>
      <a:defRPr lang="cs-CZ"/>
    </a:defPPr>
    <a:lvl1pPr algn="l" rtl="0" fontAlgn="base">
      <a:spcBef>
        <a:spcPct val="0"/>
      </a:spcBef>
      <a:spcAft>
        <a:spcPct val="0"/>
      </a:spcAft>
      <a:defRPr sz="2100" kern="1200">
        <a:solidFill>
          <a:schemeClr val="tx1"/>
        </a:solidFill>
        <a:latin typeface="Arial" charset="0"/>
        <a:ea typeface="+mn-ea"/>
        <a:cs typeface="+mn-cs"/>
      </a:defRPr>
    </a:lvl1pPr>
    <a:lvl2pPr marL="456960" algn="l" rtl="0" fontAlgn="base">
      <a:spcBef>
        <a:spcPct val="0"/>
      </a:spcBef>
      <a:spcAft>
        <a:spcPct val="0"/>
      </a:spcAft>
      <a:defRPr sz="2100" kern="1200">
        <a:solidFill>
          <a:schemeClr val="tx1"/>
        </a:solidFill>
        <a:latin typeface="Arial" charset="0"/>
        <a:ea typeface="+mn-ea"/>
        <a:cs typeface="+mn-cs"/>
      </a:defRPr>
    </a:lvl2pPr>
    <a:lvl3pPr marL="913915" algn="l" rtl="0" fontAlgn="base">
      <a:spcBef>
        <a:spcPct val="0"/>
      </a:spcBef>
      <a:spcAft>
        <a:spcPct val="0"/>
      </a:spcAft>
      <a:defRPr sz="2100" kern="1200">
        <a:solidFill>
          <a:schemeClr val="tx1"/>
        </a:solidFill>
        <a:latin typeface="Arial" charset="0"/>
        <a:ea typeface="+mn-ea"/>
        <a:cs typeface="+mn-cs"/>
      </a:defRPr>
    </a:lvl3pPr>
    <a:lvl4pPr marL="1370874" algn="l" rtl="0" fontAlgn="base">
      <a:spcBef>
        <a:spcPct val="0"/>
      </a:spcBef>
      <a:spcAft>
        <a:spcPct val="0"/>
      </a:spcAft>
      <a:defRPr sz="2100" kern="1200">
        <a:solidFill>
          <a:schemeClr val="tx1"/>
        </a:solidFill>
        <a:latin typeface="Arial" charset="0"/>
        <a:ea typeface="+mn-ea"/>
        <a:cs typeface="+mn-cs"/>
      </a:defRPr>
    </a:lvl4pPr>
    <a:lvl5pPr marL="1827831" algn="l" rtl="0" fontAlgn="base">
      <a:spcBef>
        <a:spcPct val="0"/>
      </a:spcBef>
      <a:spcAft>
        <a:spcPct val="0"/>
      </a:spcAft>
      <a:defRPr sz="2100" kern="1200">
        <a:solidFill>
          <a:schemeClr val="tx1"/>
        </a:solidFill>
        <a:latin typeface="Arial" charset="0"/>
        <a:ea typeface="+mn-ea"/>
        <a:cs typeface="+mn-cs"/>
      </a:defRPr>
    </a:lvl5pPr>
    <a:lvl6pPr marL="2284791" algn="l" defTabSz="913915" rtl="0" eaLnBrk="1" latinLnBrk="0" hangingPunct="1">
      <a:defRPr sz="2100" kern="1200">
        <a:solidFill>
          <a:schemeClr val="tx1"/>
        </a:solidFill>
        <a:latin typeface="Arial" charset="0"/>
        <a:ea typeface="+mn-ea"/>
        <a:cs typeface="+mn-cs"/>
      </a:defRPr>
    </a:lvl6pPr>
    <a:lvl7pPr marL="2741749" algn="l" defTabSz="913915" rtl="0" eaLnBrk="1" latinLnBrk="0" hangingPunct="1">
      <a:defRPr sz="2100" kern="1200">
        <a:solidFill>
          <a:schemeClr val="tx1"/>
        </a:solidFill>
        <a:latin typeface="Arial" charset="0"/>
        <a:ea typeface="+mn-ea"/>
        <a:cs typeface="+mn-cs"/>
      </a:defRPr>
    </a:lvl7pPr>
    <a:lvl8pPr marL="3198706" algn="l" defTabSz="913915" rtl="0" eaLnBrk="1" latinLnBrk="0" hangingPunct="1">
      <a:defRPr sz="2100" kern="1200">
        <a:solidFill>
          <a:schemeClr val="tx1"/>
        </a:solidFill>
        <a:latin typeface="Arial" charset="0"/>
        <a:ea typeface="+mn-ea"/>
        <a:cs typeface="+mn-cs"/>
      </a:defRPr>
    </a:lvl8pPr>
    <a:lvl9pPr marL="3655664" algn="l" defTabSz="913915" rtl="0" eaLnBrk="1" latinLnBrk="0" hangingPunct="1">
      <a:defRPr sz="21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showPr>
  <p:clrMru>
    <a:srgbClr val="FFCC00"/>
    <a:srgbClr val="CC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4286" autoAdjust="0"/>
  </p:normalViewPr>
  <p:slideViewPr>
    <p:cSldViewPr>
      <p:cViewPr>
        <p:scale>
          <a:sx n="66" d="100"/>
          <a:sy n="66" d="100"/>
        </p:scale>
        <p:origin x="-552" y="-84"/>
      </p:cViewPr>
      <p:guideLst>
        <p:guide orient="horz" pos="2382"/>
        <p:guide pos="3368"/>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51" d="100"/>
          <a:sy n="51" d="100"/>
        </p:scale>
        <p:origin x="-2616" y="-894"/>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2A30BD-6CAD-461A-8725-61FC099C6AFE}" type="doc">
      <dgm:prSet loTypeId="urn:microsoft.com/office/officeart/2005/8/layout/radial2" loCatId="relationship" qsTypeId="urn:microsoft.com/office/officeart/2005/8/quickstyle/3d1" qsCatId="3D" csTypeId="urn:microsoft.com/office/officeart/2005/8/colors/accent1_2" csCatId="accent1" phldr="1"/>
      <dgm:spPr/>
      <dgm:t>
        <a:bodyPr/>
        <a:lstStyle/>
        <a:p>
          <a:endParaRPr lang="cs-CZ"/>
        </a:p>
      </dgm:t>
    </dgm:pt>
    <dgm:pt modelId="{DD4BCA49-6C26-4FF5-BAA3-EB609197602C}">
      <dgm:prSet phldrT="[Text]"/>
      <dgm:spPr/>
      <dgm:t>
        <a:bodyPr/>
        <a:lstStyle/>
        <a:p>
          <a:r>
            <a:rPr lang="cs-CZ" dirty="0" smtClean="0"/>
            <a:t>MIC HK</a:t>
          </a:r>
          <a:endParaRPr lang="cs-CZ" dirty="0"/>
        </a:p>
      </dgm:t>
    </dgm:pt>
    <dgm:pt modelId="{2610EAAF-177E-4590-9F60-5F1643BE8E1F}" type="parTrans" cxnId="{C4F87E78-B6AA-4716-B477-7B1B7286127C}">
      <dgm:prSet/>
      <dgm:spPr/>
      <dgm:t>
        <a:bodyPr/>
        <a:lstStyle/>
        <a:p>
          <a:endParaRPr lang="cs-CZ"/>
        </a:p>
      </dgm:t>
    </dgm:pt>
    <dgm:pt modelId="{2AFB3A15-E31F-46A8-BD3E-E9B763F077E3}" type="sibTrans" cxnId="{C4F87E78-B6AA-4716-B477-7B1B7286127C}">
      <dgm:prSet/>
      <dgm:spPr/>
      <dgm:t>
        <a:bodyPr/>
        <a:lstStyle/>
        <a:p>
          <a:endParaRPr lang="cs-CZ"/>
        </a:p>
      </dgm:t>
    </dgm:pt>
    <dgm:pt modelId="{4D6E7B55-0532-4431-9F6F-3083698D7328}">
      <dgm:prSet phldrT="[Text]"/>
      <dgm:spPr/>
      <dgm:t>
        <a:bodyPr/>
        <a:lstStyle/>
        <a:p>
          <a:r>
            <a:rPr lang="cs-CZ" dirty="0" smtClean="0"/>
            <a:t>MIC Brno</a:t>
          </a:r>
          <a:endParaRPr lang="cs-CZ" dirty="0"/>
        </a:p>
      </dgm:t>
    </dgm:pt>
    <dgm:pt modelId="{698BC2BB-B0EC-4FA6-AB46-53FD430E60D1}" type="parTrans" cxnId="{3B054488-6803-4D05-A3A6-5BA9BA33C77A}">
      <dgm:prSet/>
      <dgm:spPr/>
      <dgm:t>
        <a:bodyPr/>
        <a:lstStyle/>
        <a:p>
          <a:endParaRPr lang="cs-CZ"/>
        </a:p>
      </dgm:t>
    </dgm:pt>
    <dgm:pt modelId="{E01ED22A-E0EE-4355-B412-5C237915BE93}" type="sibTrans" cxnId="{3B054488-6803-4D05-A3A6-5BA9BA33C77A}">
      <dgm:prSet/>
      <dgm:spPr/>
      <dgm:t>
        <a:bodyPr/>
        <a:lstStyle/>
        <a:p>
          <a:endParaRPr lang="cs-CZ"/>
        </a:p>
      </dgm:t>
    </dgm:pt>
    <dgm:pt modelId="{B18CF9CE-6A2E-488F-844C-60557CF73B1C}">
      <dgm:prSet phldrT="[Text]"/>
      <dgm:spPr/>
      <dgm:t>
        <a:bodyPr/>
        <a:lstStyle/>
        <a:p>
          <a:r>
            <a:rPr lang="cs-CZ" dirty="0" smtClean="0"/>
            <a:t>MIC</a:t>
          </a:r>
          <a:endParaRPr lang="cs-CZ" dirty="0"/>
        </a:p>
      </dgm:t>
    </dgm:pt>
    <dgm:pt modelId="{156A7EF7-A756-49A2-A4E7-F535EC277831}" type="parTrans" cxnId="{F970BAEE-D256-493E-A99F-E6CC135E983B}">
      <dgm:prSet/>
      <dgm:spPr/>
      <dgm:t>
        <a:bodyPr/>
        <a:lstStyle/>
        <a:p>
          <a:endParaRPr lang="cs-CZ"/>
        </a:p>
      </dgm:t>
    </dgm:pt>
    <dgm:pt modelId="{0CDB8359-17AC-46F1-9B39-D0162324859C}" type="sibTrans" cxnId="{F970BAEE-D256-493E-A99F-E6CC135E983B}">
      <dgm:prSet/>
      <dgm:spPr/>
      <dgm:t>
        <a:bodyPr/>
        <a:lstStyle/>
        <a:p>
          <a:endParaRPr lang="cs-CZ"/>
        </a:p>
      </dgm:t>
    </dgm:pt>
    <dgm:pt modelId="{FE0E0F62-5D2F-4578-AEE5-F3B6CE1019DF}">
      <dgm:prSet phldrT="[Text]"/>
      <dgm:spPr/>
      <dgm:t>
        <a:bodyPr/>
        <a:lstStyle/>
        <a:p>
          <a:r>
            <a:rPr lang="cs-CZ" dirty="0" smtClean="0"/>
            <a:t>MIC</a:t>
          </a:r>
          <a:endParaRPr lang="cs-CZ" dirty="0"/>
        </a:p>
      </dgm:t>
    </dgm:pt>
    <dgm:pt modelId="{CC9093D5-B6F7-45C0-A77F-E4A48D603EEB}" type="parTrans" cxnId="{965EAAF2-E5E2-40C6-B166-459893B50283}">
      <dgm:prSet/>
      <dgm:spPr/>
      <dgm:t>
        <a:bodyPr/>
        <a:lstStyle/>
        <a:p>
          <a:endParaRPr lang="cs-CZ"/>
        </a:p>
      </dgm:t>
    </dgm:pt>
    <dgm:pt modelId="{EAF61174-466C-4C83-BB60-36C91D22BA6B}" type="sibTrans" cxnId="{965EAAF2-E5E2-40C6-B166-459893B50283}">
      <dgm:prSet/>
      <dgm:spPr/>
      <dgm:t>
        <a:bodyPr/>
        <a:lstStyle/>
        <a:p>
          <a:endParaRPr lang="cs-CZ"/>
        </a:p>
      </dgm:t>
    </dgm:pt>
    <dgm:pt modelId="{69E38965-DCBD-4F2A-A03A-9C4E18F178D2}">
      <dgm:prSet phldrT="[Text]"/>
      <dgm:spPr/>
      <dgm:t>
        <a:bodyPr/>
        <a:lstStyle/>
        <a:p>
          <a:r>
            <a:rPr lang="cs-CZ" dirty="0" smtClean="0"/>
            <a:t>MIC</a:t>
          </a:r>
          <a:endParaRPr lang="cs-CZ" dirty="0"/>
        </a:p>
      </dgm:t>
    </dgm:pt>
    <dgm:pt modelId="{54621877-A94A-4E29-9D78-0D71ED20FCEE}" type="parTrans" cxnId="{DC032BE5-4DC2-4020-928C-AD74715B9789}">
      <dgm:prSet/>
      <dgm:spPr/>
      <dgm:t>
        <a:bodyPr/>
        <a:lstStyle/>
        <a:p>
          <a:endParaRPr lang="cs-CZ"/>
        </a:p>
      </dgm:t>
    </dgm:pt>
    <dgm:pt modelId="{C4E1C6C8-A785-47A4-A235-75D7BD2BA177}" type="sibTrans" cxnId="{DC032BE5-4DC2-4020-928C-AD74715B9789}">
      <dgm:prSet/>
      <dgm:spPr/>
      <dgm:t>
        <a:bodyPr/>
        <a:lstStyle/>
        <a:p>
          <a:endParaRPr lang="cs-CZ"/>
        </a:p>
      </dgm:t>
    </dgm:pt>
    <dgm:pt modelId="{C71B7EA1-487F-44B7-B9B3-10031AA3B6BE}" type="pres">
      <dgm:prSet presAssocID="{EA2A30BD-6CAD-461A-8725-61FC099C6AFE}" presName="composite" presStyleCnt="0">
        <dgm:presLayoutVars>
          <dgm:chMax val="5"/>
          <dgm:dir/>
          <dgm:animLvl val="ctr"/>
          <dgm:resizeHandles val="exact"/>
        </dgm:presLayoutVars>
      </dgm:prSet>
      <dgm:spPr/>
      <dgm:t>
        <a:bodyPr/>
        <a:lstStyle/>
        <a:p>
          <a:endParaRPr lang="cs-CZ"/>
        </a:p>
      </dgm:t>
    </dgm:pt>
    <dgm:pt modelId="{06138786-CA49-43CA-8A4A-410AD5CA40C8}" type="pres">
      <dgm:prSet presAssocID="{EA2A30BD-6CAD-461A-8725-61FC099C6AFE}" presName="cycle" presStyleCnt="0"/>
      <dgm:spPr/>
    </dgm:pt>
    <dgm:pt modelId="{ACEF8588-497A-49F8-B2E3-79101AE03045}" type="pres">
      <dgm:prSet presAssocID="{EA2A30BD-6CAD-461A-8725-61FC099C6AFE}" presName="centerShape" presStyleCnt="0"/>
      <dgm:spPr/>
    </dgm:pt>
    <dgm:pt modelId="{46E2FD48-65C9-4A18-B016-BE74597910B2}" type="pres">
      <dgm:prSet presAssocID="{EA2A30BD-6CAD-461A-8725-61FC099C6AFE}" presName="connSite" presStyleLbl="node1" presStyleIdx="0" presStyleCnt="6"/>
      <dgm:spPr/>
    </dgm:pt>
    <dgm:pt modelId="{CFD04A07-99B6-420F-8525-088C7027C9D6}" type="pres">
      <dgm:prSet presAssocID="{EA2A30BD-6CAD-461A-8725-61FC099C6AFE}" presName="visible" presStyleLbl="node1" presStyleIdx="0" presStyleCnt="6"/>
      <dgm:spPr/>
    </dgm:pt>
    <dgm:pt modelId="{6FCE9B99-570C-4114-8952-3D59B2BE3F3D}" type="pres">
      <dgm:prSet presAssocID="{2610EAAF-177E-4590-9F60-5F1643BE8E1F}" presName="Name25" presStyleLbl="parChTrans1D1" presStyleIdx="0" presStyleCnt="5"/>
      <dgm:spPr/>
      <dgm:t>
        <a:bodyPr/>
        <a:lstStyle/>
        <a:p>
          <a:endParaRPr lang="cs-CZ"/>
        </a:p>
      </dgm:t>
    </dgm:pt>
    <dgm:pt modelId="{009AD3B6-CF6A-4B92-A3E6-4E54C0E8FA36}" type="pres">
      <dgm:prSet presAssocID="{DD4BCA49-6C26-4FF5-BAA3-EB609197602C}" presName="node" presStyleCnt="0"/>
      <dgm:spPr/>
    </dgm:pt>
    <dgm:pt modelId="{B1DD9225-84E7-47F2-9059-BC2AC2AA34F4}" type="pres">
      <dgm:prSet presAssocID="{DD4BCA49-6C26-4FF5-BAA3-EB609197602C}" presName="parentNode" presStyleLbl="node1" presStyleIdx="1" presStyleCnt="6">
        <dgm:presLayoutVars>
          <dgm:chMax val="1"/>
          <dgm:bulletEnabled val="1"/>
        </dgm:presLayoutVars>
      </dgm:prSet>
      <dgm:spPr/>
      <dgm:t>
        <a:bodyPr/>
        <a:lstStyle/>
        <a:p>
          <a:endParaRPr lang="cs-CZ"/>
        </a:p>
      </dgm:t>
    </dgm:pt>
    <dgm:pt modelId="{BFE9AD16-09FD-4728-A89C-0C6E7A0C80F1}" type="pres">
      <dgm:prSet presAssocID="{DD4BCA49-6C26-4FF5-BAA3-EB609197602C}" presName="childNode" presStyleLbl="revTx" presStyleIdx="0" presStyleCnt="0">
        <dgm:presLayoutVars>
          <dgm:bulletEnabled val="1"/>
        </dgm:presLayoutVars>
      </dgm:prSet>
      <dgm:spPr/>
    </dgm:pt>
    <dgm:pt modelId="{6CD06F05-15BE-47D0-A27D-2E91A7C1275C}" type="pres">
      <dgm:prSet presAssocID="{698BC2BB-B0EC-4FA6-AB46-53FD430E60D1}" presName="Name25" presStyleLbl="parChTrans1D1" presStyleIdx="1" presStyleCnt="5"/>
      <dgm:spPr/>
      <dgm:t>
        <a:bodyPr/>
        <a:lstStyle/>
        <a:p>
          <a:endParaRPr lang="cs-CZ"/>
        </a:p>
      </dgm:t>
    </dgm:pt>
    <dgm:pt modelId="{18D5557F-F58D-49EE-AC57-F5EC236AABF7}" type="pres">
      <dgm:prSet presAssocID="{4D6E7B55-0532-4431-9F6F-3083698D7328}" presName="node" presStyleCnt="0"/>
      <dgm:spPr/>
    </dgm:pt>
    <dgm:pt modelId="{2C7565DB-D008-447C-95B9-257E0078D26F}" type="pres">
      <dgm:prSet presAssocID="{4D6E7B55-0532-4431-9F6F-3083698D7328}" presName="parentNode" presStyleLbl="node1" presStyleIdx="2" presStyleCnt="6">
        <dgm:presLayoutVars>
          <dgm:chMax val="1"/>
          <dgm:bulletEnabled val="1"/>
        </dgm:presLayoutVars>
      </dgm:prSet>
      <dgm:spPr/>
      <dgm:t>
        <a:bodyPr/>
        <a:lstStyle/>
        <a:p>
          <a:endParaRPr lang="cs-CZ"/>
        </a:p>
      </dgm:t>
    </dgm:pt>
    <dgm:pt modelId="{2210980D-CFD6-4CE5-9F88-7A93B1B0BD49}" type="pres">
      <dgm:prSet presAssocID="{4D6E7B55-0532-4431-9F6F-3083698D7328}" presName="childNode" presStyleLbl="revTx" presStyleIdx="0" presStyleCnt="0">
        <dgm:presLayoutVars>
          <dgm:bulletEnabled val="1"/>
        </dgm:presLayoutVars>
      </dgm:prSet>
      <dgm:spPr/>
    </dgm:pt>
    <dgm:pt modelId="{6B878093-0DE3-46E3-9A34-94554E9102D9}" type="pres">
      <dgm:prSet presAssocID="{156A7EF7-A756-49A2-A4E7-F535EC277831}" presName="Name25" presStyleLbl="parChTrans1D1" presStyleIdx="2" presStyleCnt="5"/>
      <dgm:spPr/>
      <dgm:t>
        <a:bodyPr/>
        <a:lstStyle/>
        <a:p>
          <a:endParaRPr lang="cs-CZ"/>
        </a:p>
      </dgm:t>
    </dgm:pt>
    <dgm:pt modelId="{7F0FB134-F4D5-4777-A782-0CDCC17E23E7}" type="pres">
      <dgm:prSet presAssocID="{B18CF9CE-6A2E-488F-844C-60557CF73B1C}" presName="node" presStyleCnt="0"/>
      <dgm:spPr/>
    </dgm:pt>
    <dgm:pt modelId="{D2EE6D4C-3611-4511-A890-A4B4EB6E08ED}" type="pres">
      <dgm:prSet presAssocID="{B18CF9CE-6A2E-488F-844C-60557CF73B1C}" presName="parentNode" presStyleLbl="node1" presStyleIdx="3" presStyleCnt="6">
        <dgm:presLayoutVars>
          <dgm:chMax val="1"/>
          <dgm:bulletEnabled val="1"/>
        </dgm:presLayoutVars>
      </dgm:prSet>
      <dgm:spPr/>
      <dgm:t>
        <a:bodyPr/>
        <a:lstStyle/>
        <a:p>
          <a:endParaRPr lang="cs-CZ"/>
        </a:p>
      </dgm:t>
    </dgm:pt>
    <dgm:pt modelId="{A3A289B4-90A8-42B9-A015-372F8C23BE7B}" type="pres">
      <dgm:prSet presAssocID="{B18CF9CE-6A2E-488F-844C-60557CF73B1C}" presName="childNode" presStyleLbl="revTx" presStyleIdx="0" presStyleCnt="0">
        <dgm:presLayoutVars>
          <dgm:bulletEnabled val="1"/>
        </dgm:presLayoutVars>
      </dgm:prSet>
      <dgm:spPr/>
    </dgm:pt>
    <dgm:pt modelId="{E42DEBD6-49C6-4830-812E-207AB1D957CD}" type="pres">
      <dgm:prSet presAssocID="{CC9093D5-B6F7-45C0-A77F-E4A48D603EEB}" presName="Name25" presStyleLbl="parChTrans1D1" presStyleIdx="3" presStyleCnt="5"/>
      <dgm:spPr/>
      <dgm:t>
        <a:bodyPr/>
        <a:lstStyle/>
        <a:p>
          <a:endParaRPr lang="cs-CZ"/>
        </a:p>
      </dgm:t>
    </dgm:pt>
    <dgm:pt modelId="{A8049324-6C21-41BA-BA8B-1D4168ED7463}" type="pres">
      <dgm:prSet presAssocID="{FE0E0F62-5D2F-4578-AEE5-F3B6CE1019DF}" presName="node" presStyleCnt="0"/>
      <dgm:spPr/>
    </dgm:pt>
    <dgm:pt modelId="{AB32C164-53D5-4E27-9D35-F3DAEB0EFD96}" type="pres">
      <dgm:prSet presAssocID="{FE0E0F62-5D2F-4578-AEE5-F3B6CE1019DF}" presName="parentNode" presStyleLbl="node1" presStyleIdx="4" presStyleCnt="6">
        <dgm:presLayoutVars>
          <dgm:chMax val="1"/>
          <dgm:bulletEnabled val="1"/>
        </dgm:presLayoutVars>
      </dgm:prSet>
      <dgm:spPr/>
      <dgm:t>
        <a:bodyPr/>
        <a:lstStyle/>
        <a:p>
          <a:endParaRPr lang="cs-CZ"/>
        </a:p>
      </dgm:t>
    </dgm:pt>
    <dgm:pt modelId="{2EBB76FD-7A13-4013-B9D3-2325A3101865}" type="pres">
      <dgm:prSet presAssocID="{FE0E0F62-5D2F-4578-AEE5-F3B6CE1019DF}" presName="childNode" presStyleLbl="revTx" presStyleIdx="0" presStyleCnt="0">
        <dgm:presLayoutVars>
          <dgm:bulletEnabled val="1"/>
        </dgm:presLayoutVars>
      </dgm:prSet>
      <dgm:spPr/>
    </dgm:pt>
    <dgm:pt modelId="{FA6E155E-7ED4-4C95-857F-C9E4FC409635}" type="pres">
      <dgm:prSet presAssocID="{54621877-A94A-4E29-9D78-0D71ED20FCEE}" presName="Name25" presStyleLbl="parChTrans1D1" presStyleIdx="4" presStyleCnt="5"/>
      <dgm:spPr/>
      <dgm:t>
        <a:bodyPr/>
        <a:lstStyle/>
        <a:p>
          <a:endParaRPr lang="cs-CZ"/>
        </a:p>
      </dgm:t>
    </dgm:pt>
    <dgm:pt modelId="{1A74828F-3A3A-40D5-98B6-6DC81D5EAB25}" type="pres">
      <dgm:prSet presAssocID="{69E38965-DCBD-4F2A-A03A-9C4E18F178D2}" presName="node" presStyleCnt="0"/>
      <dgm:spPr/>
    </dgm:pt>
    <dgm:pt modelId="{ADC352BF-E362-4F39-B3CA-1C64104CD3EB}" type="pres">
      <dgm:prSet presAssocID="{69E38965-DCBD-4F2A-A03A-9C4E18F178D2}" presName="parentNode" presStyleLbl="node1" presStyleIdx="5" presStyleCnt="6">
        <dgm:presLayoutVars>
          <dgm:chMax val="1"/>
          <dgm:bulletEnabled val="1"/>
        </dgm:presLayoutVars>
      </dgm:prSet>
      <dgm:spPr/>
      <dgm:t>
        <a:bodyPr/>
        <a:lstStyle/>
        <a:p>
          <a:endParaRPr lang="cs-CZ"/>
        </a:p>
      </dgm:t>
    </dgm:pt>
    <dgm:pt modelId="{BED05C18-392C-4C9E-A759-A4B6331BD81B}" type="pres">
      <dgm:prSet presAssocID="{69E38965-DCBD-4F2A-A03A-9C4E18F178D2}" presName="childNode" presStyleLbl="revTx" presStyleIdx="0" presStyleCnt="0">
        <dgm:presLayoutVars>
          <dgm:bulletEnabled val="1"/>
        </dgm:presLayoutVars>
      </dgm:prSet>
      <dgm:spPr/>
    </dgm:pt>
  </dgm:ptLst>
  <dgm:cxnLst>
    <dgm:cxn modelId="{C4F87E78-B6AA-4716-B477-7B1B7286127C}" srcId="{EA2A30BD-6CAD-461A-8725-61FC099C6AFE}" destId="{DD4BCA49-6C26-4FF5-BAA3-EB609197602C}" srcOrd="0" destOrd="0" parTransId="{2610EAAF-177E-4590-9F60-5F1643BE8E1F}" sibTransId="{2AFB3A15-E31F-46A8-BD3E-E9B763F077E3}"/>
    <dgm:cxn modelId="{47D17F6C-3C1C-4570-99EF-52459972896D}" type="presOf" srcId="{DD4BCA49-6C26-4FF5-BAA3-EB609197602C}" destId="{B1DD9225-84E7-47F2-9059-BC2AC2AA34F4}" srcOrd="0" destOrd="0" presId="urn:microsoft.com/office/officeart/2005/8/layout/radial2"/>
    <dgm:cxn modelId="{3B054488-6803-4D05-A3A6-5BA9BA33C77A}" srcId="{EA2A30BD-6CAD-461A-8725-61FC099C6AFE}" destId="{4D6E7B55-0532-4431-9F6F-3083698D7328}" srcOrd="1" destOrd="0" parTransId="{698BC2BB-B0EC-4FA6-AB46-53FD430E60D1}" sibTransId="{E01ED22A-E0EE-4355-B412-5C237915BE93}"/>
    <dgm:cxn modelId="{965EAAF2-E5E2-40C6-B166-459893B50283}" srcId="{EA2A30BD-6CAD-461A-8725-61FC099C6AFE}" destId="{FE0E0F62-5D2F-4578-AEE5-F3B6CE1019DF}" srcOrd="3" destOrd="0" parTransId="{CC9093D5-B6F7-45C0-A77F-E4A48D603EEB}" sibTransId="{EAF61174-466C-4C83-BB60-36C91D22BA6B}"/>
    <dgm:cxn modelId="{DB0D7A85-DBC8-4014-819A-1A62FB4DA215}" type="presOf" srcId="{FE0E0F62-5D2F-4578-AEE5-F3B6CE1019DF}" destId="{AB32C164-53D5-4E27-9D35-F3DAEB0EFD96}" srcOrd="0" destOrd="0" presId="urn:microsoft.com/office/officeart/2005/8/layout/radial2"/>
    <dgm:cxn modelId="{5E49635F-8DA7-41C6-92D2-2DFD303E7A38}" type="presOf" srcId="{54621877-A94A-4E29-9D78-0D71ED20FCEE}" destId="{FA6E155E-7ED4-4C95-857F-C9E4FC409635}" srcOrd="0" destOrd="0" presId="urn:microsoft.com/office/officeart/2005/8/layout/radial2"/>
    <dgm:cxn modelId="{DC032BE5-4DC2-4020-928C-AD74715B9789}" srcId="{EA2A30BD-6CAD-461A-8725-61FC099C6AFE}" destId="{69E38965-DCBD-4F2A-A03A-9C4E18F178D2}" srcOrd="4" destOrd="0" parTransId="{54621877-A94A-4E29-9D78-0D71ED20FCEE}" sibTransId="{C4E1C6C8-A785-47A4-A235-75D7BD2BA177}"/>
    <dgm:cxn modelId="{DAA302FB-0E76-4365-B176-5C68E59FD46D}" type="presOf" srcId="{4D6E7B55-0532-4431-9F6F-3083698D7328}" destId="{2C7565DB-D008-447C-95B9-257E0078D26F}" srcOrd="0" destOrd="0" presId="urn:microsoft.com/office/officeart/2005/8/layout/radial2"/>
    <dgm:cxn modelId="{7D65AFBA-6BF0-41DD-87B4-030C593A723B}" type="presOf" srcId="{B18CF9CE-6A2E-488F-844C-60557CF73B1C}" destId="{D2EE6D4C-3611-4511-A890-A4B4EB6E08ED}" srcOrd="0" destOrd="0" presId="urn:microsoft.com/office/officeart/2005/8/layout/radial2"/>
    <dgm:cxn modelId="{B06D6C17-230C-4EB0-94DF-F161356EA2F1}" type="presOf" srcId="{69E38965-DCBD-4F2A-A03A-9C4E18F178D2}" destId="{ADC352BF-E362-4F39-B3CA-1C64104CD3EB}" srcOrd="0" destOrd="0" presId="urn:microsoft.com/office/officeart/2005/8/layout/radial2"/>
    <dgm:cxn modelId="{EED0C03C-E383-4FB6-A19D-71A40A35B321}" type="presOf" srcId="{698BC2BB-B0EC-4FA6-AB46-53FD430E60D1}" destId="{6CD06F05-15BE-47D0-A27D-2E91A7C1275C}" srcOrd="0" destOrd="0" presId="urn:microsoft.com/office/officeart/2005/8/layout/radial2"/>
    <dgm:cxn modelId="{F970BAEE-D256-493E-A99F-E6CC135E983B}" srcId="{EA2A30BD-6CAD-461A-8725-61FC099C6AFE}" destId="{B18CF9CE-6A2E-488F-844C-60557CF73B1C}" srcOrd="2" destOrd="0" parTransId="{156A7EF7-A756-49A2-A4E7-F535EC277831}" sibTransId="{0CDB8359-17AC-46F1-9B39-D0162324859C}"/>
    <dgm:cxn modelId="{DBFA67AB-C80E-401B-94F0-B2A79167D9AC}" type="presOf" srcId="{CC9093D5-B6F7-45C0-A77F-E4A48D603EEB}" destId="{E42DEBD6-49C6-4830-812E-207AB1D957CD}" srcOrd="0" destOrd="0" presId="urn:microsoft.com/office/officeart/2005/8/layout/radial2"/>
    <dgm:cxn modelId="{A799AD01-B7DC-45D6-AF5F-1621E9A3B8FC}" type="presOf" srcId="{EA2A30BD-6CAD-461A-8725-61FC099C6AFE}" destId="{C71B7EA1-487F-44B7-B9B3-10031AA3B6BE}" srcOrd="0" destOrd="0" presId="urn:microsoft.com/office/officeart/2005/8/layout/radial2"/>
    <dgm:cxn modelId="{5975F14E-F087-4F05-9A7C-34E434AC8109}" type="presOf" srcId="{156A7EF7-A756-49A2-A4E7-F535EC277831}" destId="{6B878093-0DE3-46E3-9A34-94554E9102D9}" srcOrd="0" destOrd="0" presId="urn:microsoft.com/office/officeart/2005/8/layout/radial2"/>
    <dgm:cxn modelId="{518A2C2A-6ACB-4CD9-9645-AEBA15272A64}" type="presOf" srcId="{2610EAAF-177E-4590-9F60-5F1643BE8E1F}" destId="{6FCE9B99-570C-4114-8952-3D59B2BE3F3D}" srcOrd="0" destOrd="0" presId="urn:microsoft.com/office/officeart/2005/8/layout/radial2"/>
    <dgm:cxn modelId="{4996E520-F060-464A-A9DA-083C2A79B673}" type="presParOf" srcId="{C71B7EA1-487F-44B7-B9B3-10031AA3B6BE}" destId="{06138786-CA49-43CA-8A4A-410AD5CA40C8}" srcOrd="0" destOrd="0" presId="urn:microsoft.com/office/officeart/2005/8/layout/radial2"/>
    <dgm:cxn modelId="{7D9AFF14-8E88-420E-9060-9CCAC579B381}" type="presParOf" srcId="{06138786-CA49-43CA-8A4A-410AD5CA40C8}" destId="{ACEF8588-497A-49F8-B2E3-79101AE03045}" srcOrd="0" destOrd="0" presId="urn:microsoft.com/office/officeart/2005/8/layout/radial2"/>
    <dgm:cxn modelId="{9AF36CDC-181B-4DC4-A9EB-2DEAB1AF2BA7}" type="presParOf" srcId="{ACEF8588-497A-49F8-B2E3-79101AE03045}" destId="{46E2FD48-65C9-4A18-B016-BE74597910B2}" srcOrd="0" destOrd="0" presId="urn:microsoft.com/office/officeart/2005/8/layout/radial2"/>
    <dgm:cxn modelId="{807EB175-02D0-4E2F-AE0A-079C2C1AB433}" type="presParOf" srcId="{ACEF8588-497A-49F8-B2E3-79101AE03045}" destId="{CFD04A07-99B6-420F-8525-088C7027C9D6}" srcOrd="1" destOrd="0" presId="urn:microsoft.com/office/officeart/2005/8/layout/radial2"/>
    <dgm:cxn modelId="{5E27D00B-C9AD-46CB-939F-C0AA6367268C}" type="presParOf" srcId="{06138786-CA49-43CA-8A4A-410AD5CA40C8}" destId="{6FCE9B99-570C-4114-8952-3D59B2BE3F3D}" srcOrd="1" destOrd="0" presId="urn:microsoft.com/office/officeart/2005/8/layout/radial2"/>
    <dgm:cxn modelId="{D3D96884-9691-4BBA-A3F1-11DE9EB0FEF5}" type="presParOf" srcId="{06138786-CA49-43CA-8A4A-410AD5CA40C8}" destId="{009AD3B6-CF6A-4B92-A3E6-4E54C0E8FA36}" srcOrd="2" destOrd="0" presId="urn:microsoft.com/office/officeart/2005/8/layout/radial2"/>
    <dgm:cxn modelId="{ED660991-E0F7-4B07-9BCB-CA1E79E24AC4}" type="presParOf" srcId="{009AD3B6-CF6A-4B92-A3E6-4E54C0E8FA36}" destId="{B1DD9225-84E7-47F2-9059-BC2AC2AA34F4}" srcOrd="0" destOrd="0" presId="urn:microsoft.com/office/officeart/2005/8/layout/radial2"/>
    <dgm:cxn modelId="{EC50B041-0B77-47EE-991F-01D74D5C2E45}" type="presParOf" srcId="{009AD3B6-CF6A-4B92-A3E6-4E54C0E8FA36}" destId="{BFE9AD16-09FD-4728-A89C-0C6E7A0C80F1}" srcOrd="1" destOrd="0" presId="urn:microsoft.com/office/officeart/2005/8/layout/radial2"/>
    <dgm:cxn modelId="{87CC4904-DC2E-4420-8CE6-988E904CEF90}" type="presParOf" srcId="{06138786-CA49-43CA-8A4A-410AD5CA40C8}" destId="{6CD06F05-15BE-47D0-A27D-2E91A7C1275C}" srcOrd="3" destOrd="0" presId="urn:microsoft.com/office/officeart/2005/8/layout/radial2"/>
    <dgm:cxn modelId="{A8C7FDA7-8776-40C9-B941-5EB56F59141B}" type="presParOf" srcId="{06138786-CA49-43CA-8A4A-410AD5CA40C8}" destId="{18D5557F-F58D-49EE-AC57-F5EC236AABF7}" srcOrd="4" destOrd="0" presId="urn:microsoft.com/office/officeart/2005/8/layout/radial2"/>
    <dgm:cxn modelId="{480EE9C1-9BA0-460C-9CC9-4C62DED70254}" type="presParOf" srcId="{18D5557F-F58D-49EE-AC57-F5EC236AABF7}" destId="{2C7565DB-D008-447C-95B9-257E0078D26F}" srcOrd="0" destOrd="0" presId="urn:microsoft.com/office/officeart/2005/8/layout/radial2"/>
    <dgm:cxn modelId="{40188CD1-6996-4966-9073-B017A4116478}" type="presParOf" srcId="{18D5557F-F58D-49EE-AC57-F5EC236AABF7}" destId="{2210980D-CFD6-4CE5-9F88-7A93B1B0BD49}" srcOrd="1" destOrd="0" presId="urn:microsoft.com/office/officeart/2005/8/layout/radial2"/>
    <dgm:cxn modelId="{BD21917B-CA90-490D-ABEE-589A0E89DE27}" type="presParOf" srcId="{06138786-CA49-43CA-8A4A-410AD5CA40C8}" destId="{6B878093-0DE3-46E3-9A34-94554E9102D9}" srcOrd="5" destOrd="0" presId="urn:microsoft.com/office/officeart/2005/8/layout/radial2"/>
    <dgm:cxn modelId="{56A5A8DF-2766-4DC5-8449-B39C8FF9095E}" type="presParOf" srcId="{06138786-CA49-43CA-8A4A-410AD5CA40C8}" destId="{7F0FB134-F4D5-4777-A782-0CDCC17E23E7}" srcOrd="6" destOrd="0" presId="urn:microsoft.com/office/officeart/2005/8/layout/radial2"/>
    <dgm:cxn modelId="{00B60167-8EA3-44B6-82DC-43441E838F4E}" type="presParOf" srcId="{7F0FB134-F4D5-4777-A782-0CDCC17E23E7}" destId="{D2EE6D4C-3611-4511-A890-A4B4EB6E08ED}" srcOrd="0" destOrd="0" presId="urn:microsoft.com/office/officeart/2005/8/layout/radial2"/>
    <dgm:cxn modelId="{1D592B72-12DB-4757-B0BD-36F4D2AFCE3F}" type="presParOf" srcId="{7F0FB134-F4D5-4777-A782-0CDCC17E23E7}" destId="{A3A289B4-90A8-42B9-A015-372F8C23BE7B}" srcOrd="1" destOrd="0" presId="urn:microsoft.com/office/officeart/2005/8/layout/radial2"/>
    <dgm:cxn modelId="{856B8610-EA58-47B5-A404-3CDAEB897F7C}" type="presParOf" srcId="{06138786-CA49-43CA-8A4A-410AD5CA40C8}" destId="{E42DEBD6-49C6-4830-812E-207AB1D957CD}" srcOrd="7" destOrd="0" presId="urn:microsoft.com/office/officeart/2005/8/layout/radial2"/>
    <dgm:cxn modelId="{E62CAEA7-758E-4C89-A19B-4EBFBC55C8B6}" type="presParOf" srcId="{06138786-CA49-43CA-8A4A-410AD5CA40C8}" destId="{A8049324-6C21-41BA-BA8B-1D4168ED7463}" srcOrd="8" destOrd="0" presId="urn:microsoft.com/office/officeart/2005/8/layout/radial2"/>
    <dgm:cxn modelId="{3B8D0A46-6537-4A87-9837-F525DED2791B}" type="presParOf" srcId="{A8049324-6C21-41BA-BA8B-1D4168ED7463}" destId="{AB32C164-53D5-4E27-9D35-F3DAEB0EFD96}" srcOrd="0" destOrd="0" presId="urn:microsoft.com/office/officeart/2005/8/layout/radial2"/>
    <dgm:cxn modelId="{7FCA8292-3B73-4FB0-BF58-54F224D7DA74}" type="presParOf" srcId="{A8049324-6C21-41BA-BA8B-1D4168ED7463}" destId="{2EBB76FD-7A13-4013-B9D3-2325A3101865}" srcOrd="1" destOrd="0" presId="urn:microsoft.com/office/officeart/2005/8/layout/radial2"/>
    <dgm:cxn modelId="{60E9BEA9-4D48-4FDA-A7DC-818279FB0BE4}" type="presParOf" srcId="{06138786-CA49-43CA-8A4A-410AD5CA40C8}" destId="{FA6E155E-7ED4-4C95-857F-C9E4FC409635}" srcOrd="9" destOrd="0" presId="urn:microsoft.com/office/officeart/2005/8/layout/radial2"/>
    <dgm:cxn modelId="{F9D14ED2-C05D-4CEA-9233-1F1A02BDA199}" type="presParOf" srcId="{06138786-CA49-43CA-8A4A-410AD5CA40C8}" destId="{1A74828F-3A3A-40D5-98B6-6DC81D5EAB25}" srcOrd="10" destOrd="0" presId="urn:microsoft.com/office/officeart/2005/8/layout/radial2"/>
    <dgm:cxn modelId="{B2E1B9B8-2CE7-4DAE-B54B-2B8A2C318EFF}" type="presParOf" srcId="{1A74828F-3A3A-40D5-98B6-6DC81D5EAB25}" destId="{ADC352BF-E362-4F39-B3CA-1C64104CD3EB}" srcOrd="0" destOrd="0" presId="urn:microsoft.com/office/officeart/2005/8/layout/radial2"/>
    <dgm:cxn modelId="{503D4CCF-F22E-4A1B-87D7-25565422BAA7}" type="presParOf" srcId="{1A74828F-3A3A-40D5-98B6-6DC81D5EAB25}" destId="{BED05C18-392C-4C9E-A759-A4B6331BD81B}" srcOrd="1" destOrd="0" presId="urn:microsoft.com/office/officeart/2005/8/layout/radial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A6E155E-7ED4-4C95-857F-C9E4FC409635}">
      <dsp:nvSpPr>
        <dsp:cNvPr id="0" name=""/>
        <dsp:cNvSpPr/>
      </dsp:nvSpPr>
      <dsp:spPr>
        <a:xfrm rot="3371353">
          <a:off x="1857422" y="2574828"/>
          <a:ext cx="1051550" cy="30234"/>
        </a:xfrm>
        <a:custGeom>
          <a:avLst/>
          <a:gdLst/>
          <a:ahLst/>
          <a:cxnLst/>
          <a:rect l="0" t="0" r="0" b="0"/>
          <a:pathLst>
            <a:path>
              <a:moveTo>
                <a:pt x="0" y="15117"/>
              </a:moveTo>
              <a:lnTo>
                <a:pt x="1051550" y="15117"/>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42DEBD6-49C6-4830-812E-207AB1D957CD}">
      <dsp:nvSpPr>
        <dsp:cNvPr id="0" name=""/>
        <dsp:cNvSpPr/>
      </dsp:nvSpPr>
      <dsp:spPr>
        <a:xfrm rot="1740099">
          <a:off x="2149751" y="2207071"/>
          <a:ext cx="943306" cy="30234"/>
        </a:xfrm>
        <a:custGeom>
          <a:avLst/>
          <a:gdLst/>
          <a:ahLst/>
          <a:cxnLst/>
          <a:rect l="0" t="0" r="0" b="0"/>
          <a:pathLst>
            <a:path>
              <a:moveTo>
                <a:pt x="0" y="15117"/>
              </a:moveTo>
              <a:lnTo>
                <a:pt x="943306" y="15117"/>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B878093-0DE3-46E3-9A34-94554E9102D9}">
      <dsp:nvSpPr>
        <dsp:cNvPr id="0" name=""/>
        <dsp:cNvSpPr/>
      </dsp:nvSpPr>
      <dsp:spPr>
        <a:xfrm>
          <a:off x="2208894" y="1779903"/>
          <a:ext cx="946589" cy="30234"/>
        </a:xfrm>
        <a:custGeom>
          <a:avLst/>
          <a:gdLst/>
          <a:ahLst/>
          <a:cxnLst/>
          <a:rect l="0" t="0" r="0" b="0"/>
          <a:pathLst>
            <a:path>
              <a:moveTo>
                <a:pt x="0" y="15117"/>
              </a:moveTo>
              <a:lnTo>
                <a:pt x="946589" y="15117"/>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CD06F05-15BE-47D0-A27D-2E91A7C1275C}">
      <dsp:nvSpPr>
        <dsp:cNvPr id="0" name=""/>
        <dsp:cNvSpPr/>
      </dsp:nvSpPr>
      <dsp:spPr>
        <a:xfrm rot="19859901">
          <a:off x="2149751" y="1352734"/>
          <a:ext cx="943306" cy="30234"/>
        </a:xfrm>
        <a:custGeom>
          <a:avLst/>
          <a:gdLst/>
          <a:ahLst/>
          <a:cxnLst/>
          <a:rect l="0" t="0" r="0" b="0"/>
          <a:pathLst>
            <a:path>
              <a:moveTo>
                <a:pt x="0" y="15117"/>
              </a:moveTo>
              <a:lnTo>
                <a:pt x="943306" y="15117"/>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FCE9B99-570C-4114-8952-3D59B2BE3F3D}">
      <dsp:nvSpPr>
        <dsp:cNvPr id="0" name=""/>
        <dsp:cNvSpPr/>
      </dsp:nvSpPr>
      <dsp:spPr>
        <a:xfrm rot="18228647">
          <a:off x="1857422" y="984977"/>
          <a:ext cx="1051550" cy="30234"/>
        </a:xfrm>
        <a:custGeom>
          <a:avLst/>
          <a:gdLst/>
          <a:ahLst/>
          <a:cxnLst/>
          <a:rect l="0" t="0" r="0" b="0"/>
          <a:pathLst>
            <a:path>
              <a:moveTo>
                <a:pt x="0" y="15117"/>
              </a:moveTo>
              <a:lnTo>
                <a:pt x="1051550" y="15117"/>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FD04A07-99B6-420F-8525-088C7027C9D6}">
      <dsp:nvSpPr>
        <dsp:cNvPr id="0" name=""/>
        <dsp:cNvSpPr/>
      </dsp:nvSpPr>
      <dsp:spPr>
        <a:xfrm>
          <a:off x="1339297" y="1283492"/>
          <a:ext cx="1023055" cy="1023055"/>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1DD9225-84E7-47F2-9059-BC2AC2AA34F4}">
      <dsp:nvSpPr>
        <dsp:cNvPr id="0" name=""/>
        <dsp:cNvSpPr/>
      </dsp:nvSpPr>
      <dsp:spPr>
        <a:xfrm>
          <a:off x="2539634" y="1311"/>
          <a:ext cx="613833" cy="61383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cs-CZ" sz="1400" kern="1200" dirty="0" smtClean="0"/>
            <a:t>MIC HK</a:t>
          </a:r>
          <a:endParaRPr lang="cs-CZ" sz="1400" kern="1200" dirty="0"/>
        </a:p>
      </dsp:txBody>
      <dsp:txXfrm>
        <a:off x="2539634" y="1311"/>
        <a:ext cx="613833" cy="613833"/>
      </dsp:txXfrm>
    </dsp:sp>
    <dsp:sp modelId="{2C7565DB-D008-447C-95B9-257E0078D26F}">
      <dsp:nvSpPr>
        <dsp:cNvPr id="0" name=""/>
        <dsp:cNvSpPr/>
      </dsp:nvSpPr>
      <dsp:spPr>
        <a:xfrm>
          <a:off x="2995429" y="683457"/>
          <a:ext cx="613833" cy="61383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cs-CZ" sz="1400" kern="1200" dirty="0" smtClean="0"/>
            <a:t>MIC Brno</a:t>
          </a:r>
          <a:endParaRPr lang="cs-CZ" sz="1400" kern="1200" dirty="0"/>
        </a:p>
      </dsp:txBody>
      <dsp:txXfrm>
        <a:off x="2995429" y="683457"/>
        <a:ext cx="613833" cy="613833"/>
      </dsp:txXfrm>
    </dsp:sp>
    <dsp:sp modelId="{D2EE6D4C-3611-4511-A890-A4B4EB6E08ED}">
      <dsp:nvSpPr>
        <dsp:cNvPr id="0" name=""/>
        <dsp:cNvSpPr/>
      </dsp:nvSpPr>
      <dsp:spPr>
        <a:xfrm>
          <a:off x="3155483" y="1488103"/>
          <a:ext cx="613833" cy="61383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cs-CZ" sz="1400" kern="1200" dirty="0" smtClean="0"/>
            <a:t>MIC</a:t>
          </a:r>
          <a:endParaRPr lang="cs-CZ" sz="1400" kern="1200" dirty="0"/>
        </a:p>
      </dsp:txBody>
      <dsp:txXfrm>
        <a:off x="3155483" y="1488103"/>
        <a:ext cx="613833" cy="613833"/>
      </dsp:txXfrm>
    </dsp:sp>
    <dsp:sp modelId="{AB32C164-53D5-4E27-9D35-F3DAEB0EFD96}">
      <dsp:nvSpPr>
        <dsp:cNvPr id="0" name=""/>
        <dsp:cNvSpPr/>
      </dsp:nvSpPr>
      <dsp:spPr>
        <a:xfrm>
          <a:off x="2995429" y="2292750"/>
          <a:ext cx="613833" cy="61383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cs-CZ" sz="1400" kern="1200" dirty="0" smtClean="0"/>
            <a:t>MIC</a:t>
          </a:r>
          <a:endParaRPr lang="cs-CZ" sz="1400" kern="1200" dirty="0"/>
        </a:p>
      </dsp:txBody>
      <dsp:txXfrm>
        <a:off x="2995429" y="2292750"/>
        <a:ext cx="613833" cy="613833"/>
      </dsp:txXfrm>
    </dsp:sp>
    <dsp:sp modelId="{ADC352BF-E362-4F39-B3CA-1C64104CD3EB}">
      <dsp:nvSpPr>
        <dsp:cNvPr id="0" name=""/>
        <dsp:cNvSpPr/>
      </dsp:nvSpPr>
      <dsp:spPr>
        <a:xfrm>
          <a:off x="2539634" y="2974896"/>
          <a:ext cx="613833" cy="61383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cs-CZ" sz="1400" kern="1200" dirty="0" smtClean="0"/>
            <a:t>MIC</a:t>
          </a:r>
          <a:endParaRPr lang="cs-CZ" sz="1400" kern="1200" dirty="0"/>
        </a:p>
      </dsp:txBody>
      <dsp:txXfrm>
        <a:off x="2539634" y="2974896"/>
        <a:ext cx="613833" cy="613833"/>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cs-CZ"/>
          </a:p>
        </p:txBody>
      </p:sp>
      <p:sp>
        <p:nvSpPr>
          <p:cNvPr id="44035"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4D8B02AC-FF00-424A-9A0D-581B73D1BDFF}" type="datetimeFigureOut">
              <a:rPr lang="cs-CZ"/>
              <a:pPr>
                <a:defRPr/>
              </a:pPr>
              <a:t>26.8.2010</a:t>
            </a:fld>
            <a:endParaRPr lang="cs-CZ"/>
          </a:p>
        </p:txBody>
      </p:sp>
      <p:sp>
        <p:nvSpPr>
          <p:cNvPr id="25604" name="Rectangle 4"/>
          <p:cNvSpPr>
            <a:spLocks noGrp="1" noRot="1" noChangeAspect="1" noChangeArrowheads="1" noTextEdit="1"/>
          </p:cNvSpPr>
          <p:nvPr>
            <p:ph type="sldImg" idx="2"/>
          </p:nvPr>
        </p:nvSpPr>
        <p:spPr bwMode="auto">
          <a:xfrm>
            <a:off x="766763" y="744538"/>
            <a:ext cx="5264150" cy="3722687"/>
          </a:xfrm>
          <a:prstGeom prst="rect">
            <a:avLst/>
          </a:prstGeom>
          <a:noFill/>
          <a:ln w="9525">
            <a:solidFill>
              <a:srgbClr val="000000"/>
            </a:solidFill>
            <a:miter lim="800000"/>
            <a:headEnd/>
            <a:tailEnd/>
          </a:ln>
        </p:spPr>
      </p:sp>
      <p:sp>
        <p:nvSpPr>
          <p:cNvPr id="44037"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44038"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cs-CZ"/>
          </a:p>
        </p:txBody>
      </p:sp>
      <p:sp>
        <p:nvSpPr>
          <p:cNvPr id="44039"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5AFD26DD-F1ED-419A-8DC7-63E0708228ED}" type="slidenum">
              <a:rPr lang="cs-CZ"/>
              <a:pPr>
                <a:defRPr/>
              </a:pPr>
              <a:t>‹#›</a:t>
            </a:fld>
            <a:endParaRPr 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Calibri" pitchFamily="34" charset="0"/>
        <a:ea typeface="+mn-ea"/>
        <a:cs typeface="+mn-cs"/>
      </a:defRPr>
    </a:lvl1pPr>
    <a:lvl2pPr marL="456960" algn="l" rtl="0" eaLnBrk="0" fontAlgn="base" hangingPunct="0">
      <a:spcBef>
        <a:spcPct val="30000"/>
      </a:spcBef>
      <a:spcAft>
        <a:spcPct val="0"/>
      </a:spcAft>
      <a:defRPr sz="1300" kern="1200">
        <a:solidFill>
          <a:schemeClr val="tx1"/>
        </a:solidFill>
        <a:latin typeface="Calibri" pitchFamily="34" charset="0"/>
        <a:ea typeface="+mn-ea"/>
        <a:cs typeface="+mn-cs"/>
      </a:defRPr>
    </a:lvl2pPr>
    <a:lvl3pPr marL="913915" algn="l" rtl="0" eaLnBrk="0" fontAlgn="base" hangingPunct="0">
      <a:spcBef>
        <a:spcPct val="30000"/>
      </a:spcBef>
      <a:spcAft>
        <a:spcPct val="0"/>
      </a:spcAft>
      <a:defRPr sz="1300" kern="1200">
        <a:solidFill>
          <a:schemeClr val="tx1"/>
        </a:solidFill>
        <a:latin typeface="Calibri" pitchFamily="34" charset="0"/>
        <a:ea typeface="+mn-ea"/>
        <a:cs typeface="+mn-cs"/>
      </a:defRPr>
    </a:lvl3pPr>
    <a:lvl4pPr marL="1370874" algn="l" rtl="0" eaLnBrk="0" fontAlgn="base" hangingPunct="0">
      <a:spcBef>
        <a:spcPct val="30000"/>
      </a:spcBef>
      <a:spcAft>
        <a:spcPct val="0"/>
      </a:spcAft>
      <a:defRPr sz="1300" kern="1200">
        <a:solidFill>
          <a:schemeClr val="tx1"/>
        </a:solidFill>
        <a:latin typeface="Calibri" pitchFamily="34" charset="0"/>
        <a:ea typeface="+mn-ea"/>
        <a:cs typeface="+mn-cs"/>
      </a:defRPr>
    </a:lvl4pPr>
    <a:lvl5pPr marL="1827831" algn="l" rtl="0" eaLnBrk="0" fontAlgn="base" hangingPunct="0">
      <a:spcBef>
        <a:spcPct val="30000"/>
      </a:spcBef>
      <a:spcAft>
        <a:spcPct val="0"/>
      </a:spcAft>
      <a:defRPr sz="1300" kern="1200">
        <a:solidFill>
          <a:schemeClr val="tx1"/>
        </a:solidFill>
        <a:latin typeface="Calibri" pitchFamily="34" charset="0"/>
        <a:ea typeface="+mn-ea"/>
        <a:cs typeface="+mn-cs"/>
      </a:defRPr>
    </a:lvl5pPr>
    <a:lvl6pPr marL="2284791" algn="l" defTabSz="913915" rtl="0" eaLnBrk="1" latinLnBrk="0" hangingPunct="1">
      <a:defRPr sz="1300" kern="1200">
        <a:solidFill>
          <a:schemeClr val="tx1"/>
        </a:solidFill>
        <a:latin typeface="+mn-lt"/>
        <a:ea typeface="+mn-ea"/>
        <a:cs typeface="+mn-cs"/>
      </a:defRPr>
    </a:lvl6pPr>
    <a:lvl7pPr marL="2741749" algn="l" defTabSz="913915" rtl="0" eaLnBrk="1" latinLnBrk="0" hangingPunct="1">
      <a:defRPr sz="1300" kern="1200">
        <a:solidFill>
          <a:schemeClr val="tx1"/>
        </a:solidFill>
        <a:latin typeface="+mn-lt"/>
        <a:ea typeface="+mn-ea"/>
        <a:cs typeface="+mn-cs"/>
      </a:defRPr>
    </a:lvl7pPr>
    <a:lvl8pPr marL="3198706" algn="l" defTabSz="913915" rtl="0" eaLnBrk="1" latinLnBrk="0" hangingPunct="1">
      <a:defRPr sz="1300" kern="1200">
        <a:solidFill>
          <a:schemeClr val="tx1"/>
        </a:solidFill>
        <a:latin typeface="+mn-lt"/>
        <a:ea typeface="+mn-ea"/>
        <a:cs typeface="+mn-cs"/>
      </a:defRPr>
    </a:lvl8pPr>
    <a:lvl9pPr marL="3655664" algn="l" defTabSz="91391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obrázek snímku 1"/>
          <p:cNvSpPr>
            <a:spLocks noGrp="1" noRot="1" noChangeAspect="1" noTextEdit="1"/>
          </p:cNvSpPr>
          <p:nvPr>
            <p:ph type="sldImg"/>
          </p:nvPr>
        </p:nvSpPr>
        <p:spPr>
          <a:xfrm>
            <a:off x="766763" y="744538"/>
            <a:ext cx="5264150" cy="3722687"/>
          </a:xfrm>
          <a:ln/>
        </p:spPr>
      </p:sp>
      <p:sp>
        <p:nvSpPr>
          <p:cNvPr id="27651" name="Zástupný symbol pro poznámky 2"/>
          <p:cNvSpPr>
            <a:spLocks noGrp="1"/>
          </p:cNvSpPr>
          <p:nvPr>
            <p:ph type="body" idx="1"/>
          </p:nvPr>
        </p:nvSpPr>
        <p:spPr>
          <a:noFill/>
          <a:ln/>
        </p:spPr>
        <p:txBody>
          <a:bodyPr/>
          <a:lstStyle/>
          <a:p>
            <a:pPr eaLnBrk="1" hangingPunct="1"/>
            <a:r>
              <a:rPr lang="cs-CZ" smtClean="0"/>
              <a:t>Představení TC HK a VTP, které sídlí na letisti v HK</a:t>
            </a:r>
          </a:p>
        </p:txBody>
      </p:sp>
      <p:sp>
        <p:nvSpPr>
          <p:cNvPr id="27652" name="Zástupný symbol pro číslo snímku 3"/>
          <p:cNvSpPr>
            <a:spLocks noGrp="1"/>
          </p:cNvSpPr>
          <p:nvPr>
            <p:ph type="sldNum" sz="quarter" idx="5"/>
          </p:nvPr>
        </p:nvSpPr>
        <p:spPr>
          <a:noFill/>
        </p:spPr>
        <p:txBody>
          <a:bodyPr/>
          <a:lstStyle/>
          <a:p>
            <a:fld id="{CFE881DF-E8CF-4084-9355-E2EEC9B8D54C}" type="slidenum">
              <a:rPr lang="cs-CZ" smtClean="0"/>
              <a:pPr/>
              <a:t>1</a:t>
            </a:fld>
            <a:endParaRPr 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766763" y="744538"/>
            <a:ext cx="5264150" cy="3722687"/>
          </a:xfrm>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pPr>
              <a:defRPr/>
            </a:pPr>
            <a:fld id="{5AFD26DD-F1ED-419A-8DC7-63E0708228ED}" type="slidenum">
              <a:rPr lang="cs-CZ" smtClean="0"/>
              <a:pPr>
                <a:defRPr/>
              </a:pPr>
              <a:t>10</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sz="1300" kern="1200" baseline="0" smtClean="0">
                <a:solidFill>
                  <a:schemeClr val="tx1"/>
                </a:solidFill>
                <a:latin typeface="Calibri" pitchFamily="34" charset="0"/>
                <a:ea typeface="+mn-ea"/>
                <a:cs typeface="+mn-cs"/>
              </a:rPr>
              <a:t>V únoru 2010 bylo v rámci TC HK otevřeno 2. MIC v České republice. Svým klientům a partnerům nabízí široké spektrum programů a služeb. Cílem centra je podporovat rozvoj inovací a růstu lokální softwarové ekonomiky. Zájemci ocení, kromě široké řady aktivit v oblasti vzdělávání a poradenství, špičkové vybavení pro testování a vývoj nejnovějších technologií postavených na platformě společnosti Microsoft. </a:t>
            </a:r>
          </a:p>
        </p:txBody>
      </p:sp>
      <p:sp>
        <p:nvSpPr>
          <p:cNvPr id="4" name="Zástupný symbol pro číslo snímku 3"/>
          <p:cNvSpPr>
            <a:spLocks noGrp="1"/>
          </p:cNvSpPr>
          <p:nvPr>
            <p:ph type="sldNum" sz="quarter" idx="10"/>
          </p:nvPr>
        </p:nvSpPr>
        <p:spPr/>
        <p:txBody>
          <a:bodyPr/>
          <a:lstStyle/>
          <a:p>
            <a:pPr>
              <a:defRPr/>
            </a:pPr>
            <a:fld id="{5AFD26DD-F1ED-419A-8DC7-63E0708228ED}" type="slidenum">
              <a:rPr lang="cs-CZ" smtClean="0"/>
              <a:pPr>
                <a:defRPr/>
              </a:pPr>
              <a:t>11</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a:xfrm>
            <a:off x="766763" y="744538"/>
            <a:ext cx="5264150" cy="3722687"/>
          </a:xfrm>
          <a:ln/>
        </p:spPr>
      </p:sp>
      <p:sp>
        <p:nvSpPr>
          <p:cNvPr id="35843" name="Zástupný symbol pro poznámky 2"/>
          <p:cNvSpPr>
            <a:spLocks noGrp="1"/>
          </p:cNvSpPr>
          <p:nvPr>
            <p:ph type="body" idx="1"/>
          </p:nvPr>
        </p:nvSpPr>
        <p:spPr>
          <a:noFill/>
          <a:ln/>
        </p:spPr>
        <p:txBody>
          <a:bodyPr/>
          <a:lstStyle/>
          <a:p>
            <a:r>
              <a:rPr lang="cs-CZ" sz="1300" kern="1200" baseline="0" smtClean="0">
                <a:solidFill>
                  <a:schemeClr val="tx1"/>
                </a:solidFill>
                <a:latin typeface="Calibri" pitchFamily="34" charset="0"/>
                <a:ea typeface="+mn-ea"/>
                <a:cs typeface="+mn-cs"/>
              </a:rPr>
              <a:t>?? Kdy se zacne stavet??</a:t>
            </a:r>
          </a:p>
          <a:p>
            <a:endParaRPr lang="cs-CZ" sz="1300" kern="1200" baseline="0" smtClean="0">
              <a:solidFill>
                <a:schemeClr val="tx1"/>
              </a:solidFill>
              <a:latin typeface="Calibri" pitchFamily="34" charset="0"/>
              <a:ea typeface="+mn-ea"/>
              <a:cs typeface="+mn-cs"/>
            </a:endParaRPr>
          </a:p>
          <a:p>
            <a:r>
              <a:rPr lang="cs-CZ" sz="1300" kern="1200" baseline="0" smtClean="0">
                <a:solidFill>
                  <a:schemeClr val="tx1"/>
                </a:solidFill>
                <a:latin typeface="Calibri" pitchFamily="34" charset="0"/>
                <a:ea typeface="+mn-ea"/>
                <a:cs typeface="+mn-cs"/>
              </a:rPr>
              <a:t>Téměř rok již probíhají jednání a přípravné práce, které směřují k dalšímu rozvoji aktivit a služeb TC HK. Cílem je dosažení limitní plochy pronajímatelných prostor pro celkovou finanční soběstačnost celého projektu. Ta je kalkulována na cca 4500 m2. Tak jako tomu bylo v případě TC HK na letišti, i </a:t>
            </a:r>
            <a:r>
              <a:rPr lang="cs-CZ" sz="1300" b="1" kern="1200" baseline="0" smtClean="0">
                <a:solidFill>
                  <a:schemeClr val="tx1"/>
                </a:solidFill>
                <a:latin typeface="Calibri" pitchFamily="34" charset="0"/>
                <a:ea typeface="+mn-ea"/>
                <a:cs typeface="+mn-cs"/>
              </a:rPr>
              <a:t>nový projekt počítá snový s 75 % dotací z75 z programu Prosperita (Operační program Podnikání a inovace). Dotace je poskytována v režimu nezakládajícím veřejnou podporu. V praxi to znamená, že projekt musí dosáhnout 10 let udržitelnosti a celá poskytnutá dotace by měla být během udržitelnosti projektu předána klientům prostřednictvím zvýhodněného nájemného a služeb. V současné době je otevřena 2. výzva. Podání registrační žádosti je nutno provést do konce června, plnou žádost do konce roku 2010. Pro registrační žádost je nutné znát žadatele, stručný popis projektu a jeho cílů (rozsah A4) a rozpočet projektu. Posuzuje se také finanční zdraví žadatele. </a:t>
            </a:r>
          </a:p>
          <a:p>
            <a:r>
              <a:rPr lang="cs-CZ" sz="1300" kern="1200" baseline="0" smtClean="0">
                <a:solidFill>
                  <a:schemeClr val="tx1"/>
                </a:solidFill>
                <a:latin typeface="Calibri" pitchFamily="34" charset="0"/>
                <a:ea typeface="+mn-ea"/>
                <a:cs typeface="+mn-cs"/>
              </a:rPr>
              <a:t>Rozvojový projekt se nachází v zóně Aldis, jehož projektová dokumentace je majetkem společnosti Unimex Group. Z jednání vedených za Unimex Group p. Janákem vyplývá, že projekt administrativní budovy, rezidenčního bydlení a hotelu je ochoten Unimex Group prodat. TC HK jedná ve věci administrativn budovy. </a:t>
            </a:r>
          </a:p>
          <a:p>
            <a:r>
              <a:rPr lang="cs-CZ" sz="1300" kern="1200" baseline="0" smtClean="0">
                <a:solidFill>
                  <a:schemeClr val="tx1"/>
                </a:solidFill>
                <a:latin typeface="Calibri" pitchFamily="34" charset="0"/>
                <a:ea typeface="+mn-ea"/>
                <a:cs typeface="+mn-cs"/>
              </a:rPr>
              <a:t>Projekt administrativní budovy vytváří 3300 m2 pronajímatelných ploch s flexibilními prostory od 20 m2 do 300 m2 v 7 podlažích. Na projekt je vydáno územní rozhodnutí na základě DUR, kterou máme v současné době k dispozici. </a:t>
            </a:r>
            <a:endParaRPr lang="cs-CZ" smtClean="0"/>
          </a:p>
        </p:txBody>
      </p:sp>
      <p:sp>
        <p:nvSpPr>
          <p:cNvPr id="35844" name="Zástupný symbol pro číslo snímku 3"/>
          <p:cNvSpPr>
            <a:spLocks noGrp="1"/>
          </p:cNvSpPr>
          <p:nvPr>
            <p:ph type="sldNum" sz="quarter" idx="5"/>
          </p:nvPr>
        </p:nvSpPr>
        <p:spPr>
          <a:noFill/>
        </p:spPr>
        <p:txBody>
          <a:bodyPr/>
          <a:lstStyle/>
          <a:p>
            <a:fld id="{64451969-257A-4FB7-BD6C-CC335E8C6E6C}" type="slidenum">
              <a:rPr lang="cs-CZ" smtClean="0"/>
              <a:pPr/>
              <a:t>14</a:t>
            </a:fld>
            <a:endParaRPr 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a:xfrm>
            <a:off x="766763" y="744538"/>
            <a:ext cx="5264150" cy="3722687"/>
          </a:xfrm>
          <a:ln/>
        </p:spPr>
      </p:sp>
      <p:sp>
        <p:nvSpPr>
          <p:cNvPr id="35843" name="Zástupný symbol pro poznámky 2"/>
          <p:cNvSpPr>
            <a:spLocks noGrp="1"/>
          </p:cNvSpPr>
          <p:nvPr>
            <p:ph type="body" idx="1"/>
          </p:nvPr>
        </p:nvSpPr>
        <p:spPr>
          <a:noFill/>
          <a:ln/>
        </p:spPr>
        <p:txBody>
          <a:bodyPr/>
          <a:lstStyle/>
          <a:p>
            <a:r>
              <a:rPr lang="cs-CZ" sz="1300" kern="1200" baseline="0" smtClean="0">
                <a:solidFill>
                  <a:schemeClr val="tx1"/>
                </a:solidFill>
                <a:latin typeface="Calibri" pitchFamily="34" charset="0"/>
                <a:ea typeface="+mn-ea"/>
                <a:cs typeface="+mn-cs"/>
              </a:rPr>
              <a:t>Téměř rok již probíhají jednání a přípravné práce, které směřují k dalšímu rozvoji aktivit a služeb TC HK. Cílem je dosažení limitní plochy pronajímatelných prostor pro celkovou finanční soběstačnost celého projektu. Ta je kalkulována na cca 4500 m2. Tak jako tomu bylo v případě TC HK na letišti, i </a:t>
            </a:r>
            <a:r>
              <a:rPr lang="cs-CZ" sz="1300" b="1" kern="1200" baseline="0" smtClean="0">
                <a:solidFill>
                  <a:schemeClr val="tx1"/>
                </a:solidFill>
                <a:latin typeface="Calibri" pitchFamily="34" charset="0"/>
                <a:ea typeface="+mn-ea"/>
                <a:cs typeface="+mn-cs"/>
              </a:rPr>
              <a:t>nový projekt počítá snový s 75 % dotací z75 z programu Prosperita (Operační program Podnikání a inovace). Dotace je poskytována v režimu nezakládajícím veřejnou podporu. V praxi to znamená, že projekt musí dosáhnout 10 let udržitelnosti a celá poskytnutá dotace by měla být během udržitelnosti projektu předána klientům prostřednictvím zvýhodněného nájemného a služeb. V současné době je otevřena 2. výzva. Podání registrační žádosti je nutno provést do konce června, plnou žádost do konce roku 2010. Pro registrační žádost je nutné znát žadatele, stručný popis projektu a jeho cílů (rozsah A4) a rozpočet projektu. Posuzuje se také finanční zdraví žadatele. </a:t>
            </a:r>
          </a:p>
          <a:p>
            <a:r>
              <a:rPr lang="cs-CZ" sz="1300" kern="1200" baseline="0" smtClean="0">
                <a:solidFill>
                  <a:schemeClr val="tx1"/>
                </a:solidFill>
                <a:latin typeface="Calibri" pitchFamily="34" charset="0"/>
                <a:ea typeface="+mn-ea"/>
                <a:cs typeface="+mn-cs"/>
              </a:rPr>
              <a:t>Rozvojový projekt se nachází v zóně Aldis, jehož projektová dokumentace je majetkem společnosti Unimex Group. Z jednání vedených za Unimex Group p. Janákem vyplývá, že projekt administrativní budovy, rezidenčního bydlení a hotelu je ochoten Unimex Group prodat. TC HK jedná ve věci administrativn budovy. </a:t>
            </a:r>
          </a:p>
          <a:p>
            <a:r>
              <a:rPr lang="cs-CZ" sz="1300" kern="1200" baseline="0" smtClean="0">
                <a:solidFill>
                  <a:schemeClr val="tx1"/>
                </a:solidFill>
                <a:latin typeface="Calibri" pitchFamily="34" charset="0"/>
                <a:ea typeface="+mn-ea"/>
                <a:cs typeface="+mn-cs"/>
              </a:rPr>
              <a:t>Projket administrativní budovy vytváří 3300 m2 pronajímatelných ploch s flexibilními prostory od 20 m2 do 300 m2 v 7 podlažích. Na projekt je vydáno územní rozhodnutí na základě DUR, kterou máme v současné době k dispozici. </a:t>
            </a:r>
            <a:endParaRPr lang="cs-CZ" smtClean="0"/>
          </a:p>
        </p:txBody>
      </p:sp>
      <p:sp>
        <p:nvSpPr>
          <p:cNvPr id="35844" name="Zástupný symbol pro číslo snímku 3"/>
          <p:cNvSpPr>
            <a:spLocks noGrp="1"/>
          </p:cNvSpPr>
          <p:nvPr>
            <p:ph type="sldNum" sz="quarter" idx="5"/>
          </p:nvPr>
        </p:nvSpPr>
        <p:spPr>
          <a:noFill/>
        </p:spPr>
        <p:txBody>
          <a:bodyPr/>
          <a:lstStyle/>
          <a:p>
            <a:fld id="{64451969-257A-4FB7-BD6C-CC335E8C6E6C}" type="slidenum">
              <a:rPr lang="cs-CZ" smtClean="0"/>
              <a:pPr/>
              <a:t>15</a:t>
            </a:fld>
            <a:endParaRPr 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a:xfrm>
            <a:off x="766763" y="744538"/>
            <a:ext cx="5264150" cy="3722687"/>
          </a:xfrm>
          <a:ln/>
        </p:spPr>
      </p:sp>
      <p:sp>
        <p:nvSpPr>
          <p:cNvPr id="36867" name="Zástupný symbol pro poznámky 2"/>
          <p:cNvSpPr>
            <a:spLocks noGrp="1"/>
          </p:cNvSpPr>
          <p:nvPr>
            <p:ph type="body" idx="1"/>
          </p:nvPr>
        </p:nvSpPr>
        <p:spPr>
          <a:noFill/>
          <a:ln/>
        </p:spPr>
        <p:txBody>
          <a:bodyPr/>
          <a:lstStyle/>
          <a:p>
            <a:endParaRPr lang="cs-CZ" smtClean="0"/>
          </a:p>
        </p:txBody>
      </p:sp>
      <p:sp>
        <p:nvSpPr>
          <p:cNvPr id="36868" name="Zástupný symbol pro číslo snímku 3"/>
          <p:cNvSpPr>
            <a:spLocks noGrp="1"/>
          </p:cNvSpPr>
          <p:nvPr>
            <p:ph type="sldNum" sz="quarter" idx="5"/>
          </p:nvPr>
        </p:nvSpPr>
        <p:spPr>
          <a:noFill/>
        </p:spPr>
        <p:txBody>
          <a:bodyPr/>
          <a:lstStyle/>
          <a:p>
            <a:fld id="{D256EB86-BE22-434C-AE9A-0AA722BFDABA}" type="slidenum">
              <a:rPr lang="cs-CZ" smtClean="0"/>
              <a:pPr/>
              <a:t>16</a:t>
            </a:fld>
            <a:endParaRPr 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obrázek snímku 1"/>
          <p:cNvSpPr>
            <a:spLocks noGrp="1" noRot="1" noChangeAspect="1" noTextEdit="1"/>
          </p:cNvSpPr>
          <p:nvPr>
            <p:ph type="sldImg"/>
          </p:nvPr>
        </p:nvSpPr>
        <p:spPr>
          <a:xfrm>
            <a:off x="766763" y="744538"/>
            <a:ext cx="5264150" cy="3722687"/>
          </a:xfrm>
          <a:ln/>
        </p:spPr>
      </p:sp>
      <p:sp>
        <p:nvSpPr>
          <p:cNvPr id="29699" name="Zástupný symbol pro poznámky 2"/>
          <p:cNvSpPr>
            <a:spLocks noGrp="1"/>
          </p:cNvSpPr>
          <p:nvPr>
            <p:ph type="body" idx="1"/>
          </p:nvPr>
        </p:nvSpPr>
        <p:spPr>
          <a:noFill/>
          <a:ln/>
        </p:spPr>
        <p:txBody>
          <a:bodyPr/>
          <a:lstStyle/>
          <a:p>
            <a:pPr eaLnBrk="1" hangingPunct="1"/>
            <a:r>
              <a:rPr lang="cs-CZ" sz="1300" kern="1200" baseline="0" smtClean="0">
                <a:solidFill>
                  <a:schemeClr val="tx1"/>
                </a:solidFill>
                <a:latin typeface="Calibri" pitchFamily="34" charset="0"/>
                <a:ea typeface="+mn-ea"/>
                <a:cs typeface="+mn-cs"/>
              </a:rPr>
              <a:t>TC HK je o.p.s, kterou zrídilo město za ucelem provozu VTP. Projekt VTP byl podporen financnimi prostredky z EU (Prosperita). Partnerem UHK, MMHK, EPIS.</a:t>
            </a:r>
          </a:p>
        </p:txBody>
      </p:sp>
      <p:sp>
        <p:nvSpPr>
          <p:cNvPr id="29700" name="Zástupný symbol pro číslo snímku 3"/>
          <p:cNvSpPr>
            <a:spLocks noGrp="1"/>
          </p:cNvSpPr>
          <p:nvPr>
            <p:ph type="sldNum" sz="quarter" idx="5"/>
          </p:nvPr>
        </p:nvSpPr>
        <p:spPr>
          <a:noFill/>
        </p:spPr>
        <p:txBody>
          <a:bodyPr/>
          <a:lstStyle/>
          <a:p>
            <a:fld id="{AE368F1F-8778-4349-8B4C-96F303C477CB}" type="slidenum">
              <a:rPr lang="cs-CZ" smtClean="0"/>
              <a:pPr/>
              <a:t>2</a:t>
            </a:fld>
            <a:endParaRPr 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a:xfrm>
            <a:off x="766763" y="744538"/>
            <a:ext cx="5264150" cy="3722687"/>
          </a:xfrm>
          <a:ln/>
        </p:spPr>
      </p:sp>
      <p:sp>
        <p:nvSpPr>
          <p:cNvPr id="30723" name="Zástupný symbol pro poznámky 2"/>
          <p:cNvSpPr>
            <a:spLocks noGrp="1"/>
          </p:cNvSpPr>
          <p:nvPr>
            <p:ph type="body" idx="1"/>
          </p:nvPr>
        </p:nvSpPr>
        <p:spPr>
          <a:noFill/>
          <a:ln/>
        </p:spPr>
        <p:txBody>
          <a:bodyPr/>
          <a:lstStyle/>
          <a:p>
            <a:endParaRPr lang="cs-CZ" smtClean="0"/>
          </a:p>
        </p:txBody>
      </p:sp>
      <p:sp>
        <p:nvSpPr>
          <p:cNvPr id="30724" name="Zástupný symbol pro číslo snímku 3"/>
          <p:cNvSpPr>
            <a:spLocks noGrp="1"/>
          </p:cNvSpPr>
          <p:nvPr>
            <p:ph type="sldNum" sz="quarter" idx="5"/>
          </p:nvPr>
        </p:nvSpPr>
        <p:spPr>
          <a:noFill/>
        </p:spPr>
        <p:txBody>
          <a:bodyPr/>
          <a:lstStyle/>
          <a:p>
            <a:fld id="{C9909F69-D753-47A4-B20F-FDC791BDA949}" type="slidenum">
              <a:rPr lang="cs-CZ" smtClean="0"/>
              <a:pPr/>
              <a:t>3</a:t>
            </a:fld>
            <a:endParaRPr lang="cs-C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obrázek snímku 1"/>
          <p:cNvSpPr>
            <a:spLocks noGrp="1" noRot="1" noChangeAspect="1" noTextEdit="1"/>
          </p:cNvSpPr>
          <p:nvPr>
            <p:ph type="sldImg"/>
          </p:nvPr>
        </p:nvSpPr>
        <p:spPr>
          <a:xfrm>
            <a:off x="766763" y="744538"/>
            <a:ext cx="5264150" cy="3722687"/>
          </a:xfrm>
          <a:ln/>
        </p:spPr>
      </p:sp>
      <p:sp>
        <p:nvSpPr>
          <p:cNvPr id="3" name="Zástupný symbol pro poznámky 2"/>
          <p:cNvSpPr>
            <a:spLocks noGrp="1"/>
          </p:cNvSpPr>
          <p:nvPr>
            <p:ph type="body" idx="1"/>
          </p:nvPr>
        </p:nvSpPr>
        <p:spPr/>
        <p:txBody>
          <a:bodyPr>
            <a:normAutofit fontScale="85000" lnSpcReduction="20000"/>
          </a:bodyPr>
          <a:lstStyle/>
          <a:p>
            <a:r>
              <a:rPr lang="cs-CZ" sz="1300" kern="1200" baseline="0" smtClean="0">
                <a:solidFill>
                  <a:schemeClr val="tx1"/>
                </a:solidFill>
                <a:latin typeface="Calibri" pitchFamily="34" charset="0"/>
                <a:ea typeface="+mn-ea"/>
                <a:cs typeface="+mn-cs"/>
              </a:rPr>
              <a:t>Jiz jsem se zminila o podpore zacinajicich podnikatelu – ta je realizovana skrze PI.</a:t>
            </a:r>
          </a:p>
          <a:p>
            <a:endParaRPr lang="cs-CZ" sz="1300" kern="1200" baseline="0" smtClean="0">
              <a:solidFill>
                <a:schemeClr val="tx1"/>
              </a:solidFill>
              <a:latin typeface="Calibri" pitchFamily="34" charset="0"/>
              <a:ea typeface="+mn-ea"/>
              <a:cs typeface="+mn-cs"/>
            </a:endParaRPr>
          </a:p>
        </p:txBody>
      </p:sp>
      <p:sp>
        <p:nvSpPr>
          <p:cNvPr id="33796" name="Zástupný symbol pro číslo snímku 3"/>
          <p:cNvSpPr>
            <a:spLocks noGrp="1"/>
          </p:cNvSpPr>
          <p:nvPr>
            <p:ph type="sldNum" sz="quarter" idx="5"/>
          </p:nvPr>
        </p:nvSpPr>
        <p:spPr>
          <a:noFill/>
        </p:spPr>
        <p:txBody>
          <a:bodyPr/>
          <a:lstStyle/>
          <a:p>
            <a:fld id="{6607BDDE-8E28-42E4-B421-F19EC791BC26}" type="slidenum">
              <a:rPr lang="cs-CZ" smtClean="0"/>
              <a:pPr/>
              <a:t>4</a:t>
            </a:fld>
            <a:endParaRPr 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obrázek snímku 1"/>
          <p:cNvSpPr>
            <a:spLocks noGrp="1" noRot="1" noChangeAspect="1" noTextEdit="1"/>
          </p:cNvSpPr>
          <p:nvPr>
            <p:ph type="sldImg"/>
          </p:nvPr>
        </p:nvSpPr>
        <p:spPr>
          <a:xfrm>
            <a:off x="766763" y="744538"/>
            <a:ext cx="5264150" cy="3722687"/>
          </a:xfrm>
          <a:ln/>
        </p:spPr>
      </p:sp>
      <p:sp>
        <p:nvSpPr>
          <p:cNvPr id="32771" name="Zástupný symbol pro poznámky 2"/>
          <p:cNvSpPr>
            <a:spLocks noGrp="1"/>
          </p:cNvSpPr>
          <p:nvPr>
            <p:ph type="body" idx="1"/>
          </p:nvPr>
        </p:nvSpPr>
        <p:spPr>
          <a:noFill/>
          <a:ln/>
        </p:spPr>
        <p:txBody>
          <a:bodyPr/>
          <a:lstStyle/>
          <a:p>
            <a:pPr eaLnBrk="1" hangingPunct="1"/>
            <a:r>
              <a:rPr lang="cs-CZ" sz="1000" i="1" smtClean="0"/>
              <a:t>VTP neslouzi pouze pro klienty PI, ale i ostatní spúolecnosti, které chteji byt u nas zasidlene ci chteji vyuzit</a:t>
            </a:r>
            <a:r>
              <a:rPr lang="cs-CZ" sz="1000" i="1" baseline="0" smtClean="0"/>
              <a:t> nasich sluzeb. Nabizime Vam prostory pro Vase podnikani.</a:t>
            </a:r>
            <a:endParaRPr lang="cs-CZ" sz="1000" i="1" smtClean="0"/>
          </a:p>
        </p:txBody>
      </p:sp>
      <p:sp>
        <p:nvSpPr>
          <p:cNvPr id="32772" name="Zástupný symbol pro číslo snímku 3"/>
          <p:cNvSpPr>
            <a:spLocks noGrp="1"/>
          </p:cNvSpPr>
          <p:nvPr>
            <p:ph type="sldNum" sz="quarter" idx="5"/>
          </p:nvPr>
        </p:nvSpPr>
        <p:spPr>
          <a:noFill/>
        </p:spPr>
        <p:txBody>
          <a:bodyPr/>
          <a:lstStyle/>
          <a:p>
            <a:fld id="{BC0CCBF2-2CAA-4DD0-85F5-7D0A40B6BFE1}" type="slidenum">
              <a:rPr lang="cs-CZ" smtClean="0"/>
              <a:pPr/>
              <a:t>5</a:t>
            </a:fld>
            <a:endParaRPr 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a:xfrm>
            <a:off x="766763" y="744538"/>
            <a:ext cx="5264150" cy="3722687"/>
          </a:xfrm>
          <a:ln/>
        </p:spPr>
      </p:sp>
      <p:sp>
        <p:nvSpPr>
          <p:cNvPr id="35843" name="Zástupný symbol pro poznámky 2"/>
          <p:cNvSpPr>
            <a:spLocks noGrp="1"/>
          </p:cNvSpPr>
          <p:nvPr>
            <p:ph type="body" idx="1"/>
          </p:nvPr>
        </p:nvSpPr>
        <p:spPr>
          <a:noFill/>
          <a:ln/>
        </p:spPr>
        <p:txBody>
          <a:bodyPr/>
          <a:lstStyle/>
          <a:p>
            <a:pPr eaLnBrk="1" hangingPunct="1"/>
            <a:endParaRPr lang="cs-CZ" smtClean="0"/>
          </a:p>
        </p:txBody>
      </p:sp>
      <p:sp>
        <p:nvSpPr>
          <p:cNvPr id="35844" name="Zástupný symbol pro číslo snímku 3"/>
          <p:cNvSpPr>
            <a:spLocks noGrp="1"/>
          </p:cNvSpPr>
          <p:nvPr>
            <p:ph type="sldNum" sz="quarter" idx="5"/>
          </p:nvPr>
        </p:nvSpPr>
        <p:spPr>
          <a:noFill/>
        </p:spPr>
        <p:txBody>
          <a:bodyPr/>
          <a:lstStyle/>
          <a:p>
            <a:fld id="{64451969-257A-4FB7-BD6C-CC335E8C6E6C}" type="slidenum">
              <a:rPr lang="cs-CZ" smtClean="0"/>
              <a:pPr/>
              <a:t>6</a:t>
            </a:fld>
            <a:endParaRPr 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a:xfrm>
            <a:off x="766763" y="744538"/>
            <a:ext cx="5264150" cy="3722687"/>
          </a:xfrm>
          <a:ln/>
        </p:spPr>
      </p:sp>
      <p:sp>
        <p:nvSpPr>
          <p:cNvPr id="31747" name="Zástupný symbol pro poznámky 2"/>
          <p:cNvSpPr>
            <a:spLocks noGrp="1"/>
          </p:cNvSpPr>
          <p:nvPr>
            <p:ph type="body" idx="1"/>
          </p:nvPr>
        </p:nvSpPr>
        <p:spPr>
          <a:noFill/>
          <a:ln/>
        </p:spPr>
        <p:txBody>
          <a:bodyPr/>
          <a:lstStyle/>
          <a:p>
            <a:pPr eaLnBrk="1" hangingPunct="1"/>
            <a:endParaRPr lang="cs-CZ" smtClean="0">
              <a:latin typeface="Times New Roman" pitchFamily="18" charset="0"/>
            </a:endParaRPr>
          </a:p>
        </p:txBody>
      </p:sp>
      <p:sp>
        <p:nvSpPr>
          <p:cNvPr id="31748" name="Zástupný symbol pro číslo snímku 3"/>
          <p:cNvSpPr>
            <a:spLocks noGrp="1"/>
          </p:cNvSpPr>
          <p:nvPr>
            <p:ph type="sldNum" sz="quarter" idx="5"/>
          </p:nvPr>
        </p:nvSpPr>
        <p:spPr>
          <a:noFill/>
        </p:spPr>
        <p:txBody>
          <a:bodyPr/>
          <a:lstStyle/>
          <a:p>
            <a:fld id="{206064A1-75AA-43B9-813F-D176EFFFB05A}" type="slidenum">
              <a:rPr lang="cs-CZ" smtClean="0"/>
              <a:pPr/>
              <a:t>7</a:t>
            </a:fld>
            <a:endParaRPr 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obrázek snímku 1"/>
          <p:cNvSpPr>
            <a:spLocks noGrp="1" noRot="1" noChangeAspect="1" noTextEdit="1"/>
          </p:cNvSpPr>
          <p:nvPr>
            <p:ph type="sldImg"/>
          </p:nvPr>
        </p:nvSpPr>
        <p:spPr>
          <a:xfrm>
            <a:off x="766763" y="744538"/>
            <a:ext cx="5264150" cy="3722687"/>
          </a:xfrm>
          <a:ln/>
        </p:spPr>
      </p:sp>
      <p:sp>
        <p:nvSpPr>
          <p:cNvPr id="34819" name="Zástupný symbol pro poznámky 2"/>
          <p:cNvSpPr>
            <a:spLocks noGrp="1"/>
          </p:cNvSpPr>
          <p:nvPr>
            <p:ph type="body" idx="1"/>
          </p:nvPr>
        </p:nvSpPr>
        <p:spPr>
          <a:noFill/>
          <a:ln/>
        </p:spPr>
        <p:txBody>
          <a:bodyPr/>
          <a:lstStyle/>
          <a:p>
            <a:pPr eaLnBrk="1" hangingPunct="1"/>
            <a:endParaRPr lang="cs-CZ" smtClean="0"/>
          </a:p>
        </p:txBody>
      </p:sp>
      <p:sp>
        <p:nvSpPr>
          <p:cNvPr id="34820" name="Zástupný symbol pro číslo snímku 3"/>
          <p:cNvSpPr>
            <a:spLocks noGrp="1"/>
          </p:cNvSpPr>
          <p:nvPr>
            <p:ph type="sldNum" sz="quarter" idx="5"/>
          </p:nvPr>
        </p:nvSpPr>
        <p:spPr>
          <a:noFill/>
        </p:spPr>
        <p:txBody>
          <a:bodyPr/>
          <a:lstStyle/>
          <a:p>
            <a:fld id="{F3A75201-0EAC-44BC-8919-E3CADFA4DD66}" type="slidenum">
              <a:rPr lang="cs-CZ" smtClean="0"/>
              <a:pPr/>
              <a:t>8</a:t>
            </a:fld>
            <a:endParaRPr 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a:xfrm>
            <a:off x="766763" y="744538"/>
            <a:ext cx="5264150" cy="3722687"/>
          </a:xfrm>
          <a:ln/>
        </p:spPr>
      </p:sp>
      <p:sp>
        <p:nvSpPr>
          <p:cNvPr id="35843" name="Zástupný symbol pro poznámky 2"/>
          <p:cNvSpPr>
            <a:spLocks noGrp="1"/>
          </p:cNvSpPr>
          <p:nvPr>
            <p:ph type="body" idx="1"/>
          </p:nvPr>
        </p:nvSpPr>
        <p:spPr>
          <a:noFill/>
          <a:ln/>
        </p:spPr>
        <p:txBody>
          <a:bodyPr/>
          <a:lstStyle/>
          <a:p>
            <a:pPr eaLnBrk="1" hangingPunct="1"/>
            <a:r>
              <a:rPr lang="cs-CZ" smtClean="0"/>
              <a:t>Tento</a:t>
            </a:r>
            <a:r>
              <a:rPr lang="cs-CZ" baseline="0" smtClean="0"/>
              <a:t> měsíc slaví TC HK své druhé narozeniny. Ceho jsme tedy dva roky po otevreni dosahly?</a:t>
            </a:r>
          </a:p>
        </p:txBody>
      </p:sp>
      <p:sp>
        <p:nvSpPr>
          <p:cNvPr id="35844" name="Zástupný symbol pro číslo snímku 3"/>
          <p:cNvSpPr>
            <a:spLocks noGrp="1"/>
          </p:cNvSpPr>
          <p:nvPr>
            <p:ph type="sldNum" sz="quarter" idx="5"/>
          </p:nvPr>
        </p:nvSpPr>
        <p:spPr>
          <a:noFill/>
        </p:spPr>
        <p:txBody>
          <a:bodyPr/>
          <a:lstStyle/>
          <a:p>
            <a:fld id="{64451969-257A-4FB7-BD6C-CC335E8C6E6C}" type="slidenum">
              <a:rPr lang="cs-CZ" smtClean="0"/>
              <a:pPr/>
              <a:t>9</a:t>
            </a:fld>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801691" y="2349500"/>
            <a:ext cx="9090025" cy="1620838"/>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603375" y="4284667"/>
            <a:ext cx="7486650" cy="1931986"/>
          </a:xfrm>
        </p:spPr>
        <p:txBody>
          <a:bodyPr/>
          <a:lstStyle>
            <a:lvl1pPr marL="0" indent="0" algn="ctr">
              <a:buNone/>
              <a:defRPr/>
            </a:lvl1pPr>
            <a:lvl2pPr marL="456960" indent="0" algn="ctr">
              <a:buNone/>
              <a:defRPr/>
            </a:lvl2pPr>
            <a:lvl3pPr marL="913915" indent="0" algn="ctr">
              <a:buNone/>
              <a:defRPr/>
            </a:lvl3pPr>
            <a:lvl4pPr marL="1370874" indent="0" algn="ctr">
              <a:buNone/>
              <a:defRPr/>
            </a:lvl4pPr>
            <a:lvl5pPr marL="1827831" indent="0" algn="ctr">
              <a:buNone/>
              <a:defRPr/>
            </a:lvl5pPr>
            <a:lvl6pPr marL="2284791" indent="0" algn="ctr">
              <a:buNone/>
              <a:defRPr/>
            </a:lvl6pPr>
            <a:lvl7pPr marL="2741749" indent="0" algn="ctr">
              <a:buNone/>
              <a:defRPr/>
            </a:lvl7pPr>
            <a:lvl8pPr marL="3198706" indent="0" algn="ctr">
              <a:buNone/>
              <a:defRPr/>
            </a:lvl8pPr>
            <a:lvl9pPr marL="3655664"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p:txBody>
          <a:bodyPr/>
          <a:lstStyle>
            <a:lvl1pPr>
              <a:defRPr/>
            </a:lvl1pPr>
          </a:lstStyle>
          <a:p>
            <a:pPr>
              <a:defRPr/>
            </a:pPr>
            <a:endParaRPr lang="cs-CZ"/>
          </a:p>
        </p:txBody>
      </p:sp>
      <p:sp>
        <p:nvSpPr>
          <p:cNvPr id="5" name="Rectangle 5"/>
          <p:cNvSpPr>
            <a:spLocks noGrp="1" noChangeArrowheads="1"/>
          </p:cNvSpPr>
          <p:nvPr>
            <p:ph type="ftr" sz="quarter" idx="11"/>
          </p:nvPr>
        </p:nvSpPr>
        <p:spPr/>
        <p:txBody>
          <a:bodyPr/>
          <a:lstStyle>
            <a:lvl1pPr>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pPr>
              <a:defRPr/>
            </a:pPr>
            <a:fld id="{78F0EBA5-3D6D-4A87-B2D6-6B618B051C41}" type="slidenum">
              <a:rPr lang="cs-CZ"/>
              <a:pPr>
                <a:defRPr/>
              </a:pPr>
              <a:t>‹#›</a:t>
            </a:fld>
            <a:endParaRPr lang="cs-CZ"/>
          </a:p>
        </p:txBody>
      </p:sp>
    </p:spTree>
  </p:cSld>
  <p:clrMapOvr>
    <a:masterClrMapping/>
  </p:clrMapOvr>
  <p:transition advClick="0" advTm="13000">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a:defRPr/>
            </a:lvl1pPr>
          </a:lstStyle>
          <a:p>
            <a:pPr>
              <a:defRPr/>
            </a:pPr>
            <a:endParaRPr lang="cs-CZ"/>
          </a:p>
        </p:txBody>
      </p:sp>
      <p:sp>
        <p:nvSpPr>
          <p:cNvPr id="5" name="Rectangle 5"/>
          <p:cNvSpPr>
            <a:spLocks noGrp="1" noChangeArrowheads="1"/>
          </p:cNvSpPr>
          <p:nvPr>
            <p:ph type="ftr" sz="quarter" idx="11"/>
          </p:nvPr>
        </p:nvSpPr>
        <p:spPr/>
        <p:txBody>
          <a:bodyPr/>
          <a:lstStyle>
            <a:lvl1pPr>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pPr>
              <a:defRPr/>
            </a:pPr>
            <a:fld id="{34C95491-AC52-4363-944F-461C9A38D925}" type="slidenum">
              <a:rPr lang="cs-CZ"/>
              <a:pPr>
                <a:defRPr/>
              </a:pPr>
              <a:t>‹#›</a:t>
            </a:fld>
            <a:endParaRPr lang="cs-CZ"/>
          </a:p>
        </p:txBody>
      </p:sp>
    </p:spTree>
  </p:cSld>
  <p:clrMapOvr>
    <a:masterClrMapping/>
  </p:clrMapOvr>
  <p:transition advClick="0" advTm="13000">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753350" y="303216"/>
            <a:ext cx="2405063" cy="64516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534991" y="303216"/>
            <a:ext cx="7065962" cy="64516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a:defRPr/>
            </a:lvl1pPr>
          </a:lstStyle>
          <a:p>
            <a:pPr>
              <a:defRPr/>
            </a:pPr>
            <a:endParaRPr lang="cs-CZ"/>
          </a:p>
        </p:txBody>
      </p:sp>
      <p:sp>
        <p:nvSpPr>
          <p:cNvPr id="5" name="Rectangle 5"/>
          <p:cNvSpPr>
            <a:spLocks noGrp="1" noChangeArrowheads="1"/>
          </p:cNvSpPr>
          <p:nvPr>
            <p:ph type="ftr" sz="quarter" idx="11"/>
          </p:nvPr>
        </p:nvSpPr>
        <p:spPr/>
        <p:txBody>
          <a:bodyPr/>
          <a:lstStyle>
            <a:lvl1pPr>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pPr>
              <a:defRPr/>
            </a:pPr>
            <a:fld id="{BAB7802B-5376-41AB-8117-0D9BC0B155EA}" type="slidenum">
              <a:rPr lang="cs-CZ"/>
              <a:pPr>
                <a:defRPr/>
              </a:pPr>
              <a:t>‹#›</a:t>
            </a:fld>
            <a:endParaRPr lang="cs-CZ"/>
          </a:p>
        </p:txBody>
      </p:sp>
    </p:spTree>
  </p:cSld>
  <p:clrMapOvr>
    <a:masterClrMapping/>
  </p:clrMapOvr>
  <p:transition advClick="0" advTm="13000">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801699" y="2349500"/>
            <a:ext cx="9090025" cy="1620838"/>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603375" y="4284669"/>
            <a:ext cx="7486650" cy="1931986"/>
          </a:xfrm>
        </p:spPr>
        <p:txBody>
          <a:bodyPr/>
          <a:lstStyle>
            <a:lvl1pPr marL="0" indent="0" algn="ctr">
              <a:buNone/>
              <a:defRPr/>
            </a:lvl1pPr>
            <a:lvl2pPr marL="456555" indent="0" algn="ctr">
              <a:buNone/>
              <a:defRPr/>
            </a:lvl2pPr>
            <a:lvl3pPr marL="913106" indent="0" algn="ctr">
              <a:buNone/>
              <a:defRPr/>
            </a:lvl3pPr>
            <a:lvl4pPr marL="1369665" indent="0" algn="ctr">
              <a:buNone/>
              <a:defRPr/>
            </a:lvl4pPr>
            <a:lvl5pPr marL="1826218" indent="0" algn="ctr">
              <a:buNone/>
              <a:defRPr/>
            </a:lvl5pPr>
            <a:lvl6pPr marL="2282776" indent="0" algn="ctr">
              <a:buNone/>
              <a:defRPr/>
            </a:lvl6pPr>
            <a:lvl7pPr marL="2739331" indent="0" algn="ctr">
              <a:buNone/>
              <a:defRPr/>
            </a:lvl7pPr>
            <a:lvl8pPr marL="3195886" indent="0" algn="ctr">
              <a:buNone/>
              <a:defRPr/>
            </a:lvl8pPr>
            <a:lvl9pPr marL="3652439"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29171513-E2F3-4B64-AB0D-CC01BF1A27A8}" type="slidenum">
              <a:rPr lang="cs-CZ"/>
              <a:pPr>
                <a:defRPr/>
              </a:pPr>
              <a:t>‹#›</a:t>
            </a:fld>
            <a:endParaRPr lang="cs-CZ"/>
          </a:p>
        </p:txBody>
      </p:sp>
    </p:spTree>
  </p:cSld>
  <p:clrMapOvr>
    <a:masterClrMapping/>
  </p:clrMapOvr>
  <p:transition advClick="0" advTm="13000">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A5B207D3-62C7-43C9-94D2-B9E7C240623D}" type="slidenum">
              <a:rPr lang="cs-CZ"/>
              <a:pPr>
                <a:defRPr/>
              </a:pPr>
              <a:t>‹#›</a:t>
            </a:fld>
            <a:endParaRPr lang="cs-CZ"/>
          </a:p>
        </p:txBody>
      </p:sp>
    </p:spTree>
  </p:cSld>
  <p:clrMapOvr>
    <a:masterClrMapping/>
  </p:clrMapOvr>
  <p:transition advClick="0" advTm="13000">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44562" y="4859349"/>
            <a:ext cx="9090025" cy="15017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844562" y="3205167"/>
            <a:ext cx="9090025" cy="1654175"/>
          </a:xfrm>
        </p:spPr>
        <p:txBody>
          <a:bodyPr anchor="b"/>
          <a:lstStyle>
            <a:lvl1pPr marL="0" indent="0">
              <a:buNone/>
              <a:defRPr sz="2100"/>
            </a:lvl1pPr>
            <a:lvl2pPr marL="456555" indent="0">
              <a:buNone/>
              <a:defRPr sz="1800"/>
            </a:lvl2pPr>
            <a:lvl3pPr marL="913106" indent="0">
              <a:buNone/>
              <a:defRPr sz="1600"/>
            </a:lvl3pPr>
            <a:lvl4pPr marL="1369665" indent="0">
              <a:buNone/>
              <a:defRPr sz="1400"/>
            </a:lvl4pPr>
            <a:lvl5pPr marL="1826218" indent="0">
              <a:buNone/>
              <a:defRPr sz="1400"/>
            </a:lvl5pPr>
            <a:lvl6pPr marL="2282776" indent="0">
              <a:buNone/>
              <a:defRPr sz="1400"/>
            </a:lvl6pPr>
            <a:lvl7pPr marL="2739331" indent="0">
              <a:buNone/>
              <a:defRPr sz="1400"/>
            </a:lvl7pPr>
            <a:lvl8pPr marL="3195886" indent="0">
              <a:buNone/>
              <a:defRPr sz="1400"/>
            </a:lvl8pPr>
            <a:lvl9pPr marL="3652439"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2F53FFA2-4A83-43FC-B0F3-6392DC6AF665}" type="slidenum">
              <a:rPr lang="cs-CZ"/>
              <a:pPr>
                <a:defRPr/>
              </a:pPr>
              <a:t>‹#›</a:t>
            </a:fld>
            <a:endParaRPr lang="cs-CZ"/>
          </a:p>
        </p:txBody>
      </p:sp>
    </p:spTree>
  </p:cSld>
  <p:clrMapOvr>
    <a:masterClrMapping/>
  </p:clrMapOvr>
  <p:transition advClick="0" advTm="13000">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534993" y="1763715"/>
            <a:ext cx="4735512" cy="4991100"/>
          </a:xfrm>
        </p:spPr>
        <p:txBody>
          <a:bodyPr/>
          <a:lstStyle>
            <a:lvl1pPr>
              <a:defRPr sz="29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422900" y="1763715"/>
            <a:ext cx="4735513" cy="4991100"/>
          </a:xfrm>
        </p:spPr>
        <p:txBody>
          <a:bodyPr/>
          <a:lstStyle>
            <a:lvl1pPr>
              <a:defRPr sz="29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82368CED-42B4-4377-977D-A5E1F160D46C}" type="slidenum">
              <a:rPr lang="cs-CZ"/>
              <a:pPr>
                <a:defRPr/>
              </a:pPr>
              <a:t>‹#›</a:t>
            </a:fld>
            <a:endParaRPr lang="cs-CZ"/>
          </a:p>
        </p:txBody>
      </p:sp>
    </p:spTree>
  </p:cSld>
  <p:clrMapOvr>
    <a:masterClrMapping/>
  </p:clrMapOvr>
  <p:transition advClick="0" advTm="13000">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534993" y="1692277"/>
            <a:ext cx="4724400" cy="704850"/>
          </a:xfrm>
        </p:spPr>
        <p:txBody>
          <a:bodyPr anchor="b"/>
          <a:lstStyle>
            <a:lvl1pPr marL="0" indent="0">
              <a:buNone/>
              <a:defRPr sz="2400" b="1"/>
            </a:lvl1pPr>
            <a:lvl2pPr marL="456555" indent="0">
              <a:buNone/>
              <a:defRPr sz="2100" b="1"/>
            </a:lvl2pPr>
            <a:lvl3pPr marL="913106" indent="0">
              <a:buNone/>
              <a:defRPr sz="1800" b="1"/>
            </a:lvl3pPr>
            <a:lvl4pPr marL="1369665" indent="0">
              <a:buNone/>
              <a:defRPr sz="1600" b="1"/>
            </a:lvl4pPr>
            <a:lvl5pPr marL="1826218" indent="0">
              <a:buNone/>
              <a:defRPr sz="1600" b="1"/>
            </a:lvl5pPr>
            <a:lvl6pPr marL="2282776" indent="0">
              <a:buNone/>
              <a:defRPr sz="1600" b="1"/>
            </a:lvl6pPr>
            <a:lvl7pPr marL="2739331" indent="0">
              <a:buNone/>
              <a:defRPr sz="1600" b="1"/>
            </a:lvl7pPr>
            <a:lvl8pPr marL="3195886" indent="0">
              <a:buNone/>
              <a:defRPr sz="1600" b="1"/>
            </a:lvl8pPr>
            <a:lvl9pPr marL="3652439"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534993" y="2397128"/>
            <a:ext cx="4724400" cy="4357688"/>
          </a:xfrm>
        </p:spPr>
        <p:txBody>
          <a:bodyPr/>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5432430" y="1692277"/>
            <a:ext cx="4725988" cy="704850"/>
          </a:xfrm>
        </p:spPr>
        <p:txBody>
          <a:bodyPr anchor="b"/>
          <a:lstStyle>
            <a:lvl1pPr marL="0" indent="0">
              <a:buNone/>
              <a:defRPr sz="2400" b="1"/>
            </a:lvl1pPr>
            <a:lvl2pPr marL="456555" indent="0">
              <a:buNone/>
              <a:defRPr sz="2100" b="1"/>
            </a:lvl2pPr>
            <a:lvl3pPr marL="913106" indent="0">
              <a:buNone/>
              <a:defRPr sz="1800" b="1"/>
            </a:lvl3pPr>
            <a:lvl4pPr marL="1369665" indent="0">
              <a:buNone/>
              <a:defRPr sz="1600" b="1"/>
            </a:lvl4pPr>
            <a:lvl5pPr marL="1826218" indent="0">
              <a:buNone/>
              <a:defRPr sz="1600" b="1"/>
            </a:lvl5pPr>
            <a:lvl6pPr marL="2282776" indent="0">
              <a:buNone/>
              <a:defRPr sz="1600" b="1"/>
            </a:lvl6pPr>
            <a:lvl7pPr marL="2739331" indent="0">
              <a:buNone/>
              <a:defRPr sz="1600" b="1"/>
            </a:lvl7pPr>
            <a:lvl8pPr marL="3195886" indent="0">
              <a:buNone/>
              <a:defRPr sz="1600" b="1"/>
            </a:lvl8pPr>
            <a:lvl9pPr marL="3652439"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5432430" y="2397128"/>
            <a:ext cx="4725988" cy="4357688"/>
          </a:xfrm>
        </p:spPr>
        <p:txBody>
          <a:bodyPr/>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120B471E-1408-405A-8D1D-28203B6A78EF}" type="slidenum">
              <a:rPr lang="cs-CZ"/>
              <a:pPr>
                <a:defRPr/>
              </a:pPr>
              <a:t>‹#›</a:t>
            </a:fld>
            <a:endParaRPr lang="cs-CZ"/>
          </a:p>
        </p:txBody>
      </p:sp>
    </p:spTree>
  </p:cSld>
  <p:clrMapOvr>
    <a:masterClrMapping/>
  </p:clrMapOvr>
  <p:transition advClick="0" advTm="13000">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90B6B429-8EEB-46A9-8ECB-9529B27BB311}" type="slidenum">
              <a:rPr lang="cs-CZ"/>
              <a:pPr>
                <a:defRPr/>
              </a:pPr>
              <a:t>‹#›</a:t>
            </a:fld>
            <a:endParaRPr lang="cs-CZ"/>
          </a:p>
        </p:txBody>
      </p:sp>
    </p:spTree>
  </p:cSld>
  <p:clrMapOvr>
    <a:masterClrMapping/>
  </p:clrMapOvr>
  <p:transition advClick="0" advTm="13000">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7A44552A-60AA-4937-84B8-166A916716EA}" type="slidenum">
              <a:rPr lang="cs-CZ"/>
              <a:pPr>
                <a:defRPr/>
              </a:pPr>
              <a:t>‹#›</a:t>
            </a:fld>
            <a:endParaRPr lang="cs-CZ"/>
          </a:p>
        </p:txBody>
      </p:sp>
    </p:spTree>
  </p:cSld>
  <p:clrMapOvr>
    <a:masterClrMapping/>
  </p:clrMapOvr>
  <p:transition advClick="0" advTm="13000">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34999" y="301630"/>
            <a:ext cx="3517901" cy="1281113"/>
          </a:xfrm>
        </p:spPr>
        <p:txBody>
          <a:bodyPr anchor="b"/>
          <a:lstStyle>
            <a:lvl1pPr algn="l">
              <a:defRPr sz="21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4181481" y="301625"/>
            <a:ext cx="5976938" cy="6453188"/>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534999" y="1582748"/>
            <a:ext cx="3517901" cy="5172075"/>
          </a:xfrm>
        </p:spPr>
        <p:txBody>
          <a:bodyPr/>
          <a:lstStyle>
            <a:lvl1pPr marL="0" indent="0">
              <a:buNone/>
              <a:defRPr sz="1400"/>
            </a:lvl1pPr>
            <a:lvl2pPr marL="456555" indent="0">
              <a:buNone/>
              <a:defRPr sz="1300"/>
            </a:lvl2pPr>
            <a:lvl3pPr marL="913106" indent="0">
              <a:buNone/>
              <a:defRPr sz="1000"/>
            </a:lvl3pPr>
            <a:lvl4pPr marL="1369665" indent="0">
              <a:buNone/>
              <a:defRPr sz="900"/>
            </a:lvl4pPr>
            <a:lvl5pPr marL="1826218" indent="0">
              <a:buNone/>
              <a:defRPr sz="900"/>
            </a:lvl5pPr>
            <a:lvl6pPr marL="2282776" indent="0">
              <a:buNone/>
              <a:defRPr sz="900"/>
            </a:lvl6pPr>
            <a:lvl7pPr marL="2739331" indent="0">
              <a:buNone/>
              <a:defRPr sz="900"/>
            </a:lvl7pPr>
            <a:lvl8pPr marL="3195886" indent="0">
              <a:buNone/>
              <a:defRPr sz="900"/>
            </a:lvl8pPr>
            <a:lvl9pPr marL="3652439"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4236957B-0556-4C2B-99BC-7EE58BE53CCD}" type="slidenum">
              <a:rPr lang="cs-CZ"/>
              <a:pPr>
                <a:defRPr/>
              </a:pPr>
              <a:t>‹#›</a:t>
            </a:fld>
            <a:endParaRPr lang="cs-CZ"/>
          </a:p>
        </p:txBody>
      </p:sp>
    </p:spTree>
  </p:cSld>
  <p:clrMapOvr>
    <a:masterClrMapping/>
  </p:clrMapOvr>
  <p:transition advClick="0" advTm="13000">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a:defRPr/>
            </a:lvl1pPr>
          </a:lstStyle>
          <a:p>
            <a:pPr>
              <a:defRPr/>
            </a:pPr>
            <a:endParaRPr lang="cs-CZ"/>
          </a:p>
        </p:txBody>
      </p:sp>
      <p:sp>
        <p:nvSpPr>
          <p:cNvPr id="5" name="Rectangle 5"/>
          <p:cNvSpPr>
            <a:spLocks noGrp="1" noChangeArrowheads="1"/>
          </p:cNvSpPr>
          <p:nvPr>
            <p:ph type="ftr" sz="quarter" idx="11"/>
          </p:nvPr>
        </p:nvSpPr>
        <p:spPr/>
        <p:txBody>
          <a:bodyPr/>
          <a:lstStyle>
            <a:lvl1pPr>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pPr>
              <a:defRPr/>
            </a:pPr>
            <a:fld id="{7794D77E-5E42-421E-A582-275F29D7E9D3}" type="slidenum">
              <a:rPr lang="cs-CZ"/>
              <a:pPr>
                <a:defRPr/>
              </a:pPr>
              <a:t>‹#›</a:t>
            </a:fld>
            <a:endParaRPr lang="cs-CZ"/>
          </a:p>
        </p:txBody>
      </p:sp>
    </p:spTree>
  </p:cSld>
  <p:clrMapOvr>
    <a:masterClrMapping/>
  </p:clrMapOvr>
  <p:transition advClick="0" advTm="13000">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095512" y="5292725"/>
            <a:ext cx="6416675" cy="625475"/>
          </a:xfrm>
        </p:spPr>
        <p:txBody>
          <a:bodyPr anchor="b"/>
          <a:lstStyle>
            <a:lvl1pPr algn="l">
              <a:defRPr sz="21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2095512" y="676275"/>
            <a:ext cx="6416675" cy="4535488"/>
          </a:xfrm>
        </p:spPr>
        <p:txBody>
          <a:bodyPr/>
          <a:lstStyle>
            <a:lvl1pPr marL="0" indent="0">
              <a:buNone/>
              <a:defRPr sz="3200"/>
            </a:lvl1pPr>
            <a:lvl2pPr marL="456555" indent="0">
              <a:buNone/>
              <a:defRPr sz="2900"/>
            </a:lvl2pPr>
            <a:lvl3pPr marL="913106" indent="0">
              <a:buNone/>
              <a:defRPr sz="2400"/>
            </a:lvl3pPr>
            <a:lvl4pPr marL="1369665" indent="0">
              <a:buNone/>
              <a:defRPr sz="2100"/>
            </a:lvl4pPr>
            <a:lvl5pPr marL="1826218" indent="0">
              <a:buNone/>
              <a:defRPr sz="2100"/>
            </a:lvl5pPr>
            <a:lvl6pPr marL="2282776" indent="0">
              <a:buNone/>
              <a:defRPr sz="2100"/>
            </a:lvl6pPr>
            <a:lvl7pPr marL="2739331" indent="0">
              <a:buNone/>
              <a:defRPr sz="2100"/>
            </a:lvl7pPr>
            <a:lvl8pPr marL="3195886" indent="0">
              <a:buNone/>
              <a:defRPr sz="2100"/>
            </a:lvl8pPr>
            <a:lvl9pPr marL="3652439" indent="0">
              <a:buNone/>
              <a:defRPr sz="2100"/>
            </a:lvl9pPr>
          </a:lstStyle>
          <a:p>
            <a:pPr lvl="0"/>
            <a:endParaRPr lang="cs-CZ" noProof="0" smtClean="0"/>
          </a:p>
        </p:txBody>
      </p:sp>
      <p:sp>
        <p:nvSpPr>
          <p:cNvPr id="4" name="Zástupný symbol pro text 3"/>
          <p:cNvSpPr>
            <a:spLocks noGrp="1"/>
          </p:cNvSpPr>
          <p:nvPr>
            <p:ph type="body" sz="half" idx="2"/>
          </p:nvPr>
        </p:nvSpPr>
        <p:spPr>
          <a:xfrm>
            <a:off x="2095512" y="5918201"/>
            <a:ext cx="6416675" cy="887413"/>
          </a:xfrm>
        </p:spPr>
        <p:txBody>
          <a:bodyPr/>
          <a:lstStyle>
            <a:lvl1pPr marL="0" indent="0">
              <a:buNone/>
              <a:defRPr sz="1400"/>
            </a:lvl1pPr>
            <a:lvl2pPr marL="456555" indent="0">
              <a:buNone/>
              <a:defRPr sz="1300"/>
            </a:lvl2pPr>
            <a:lvl3pPr marL="913106" indent="0">
              <a:buNone/>
              <a:defRPr sz="1000"/>
            </a:lvl3pPr>
            <a:lvl4pPr marL="1369665" indent="0">
              <a:buNone/>
              <a:defRPr sz="900"/>
            </a:lvl4pPr>
            <a:lvl5pPr marL="1826218" indent="0">
              <a:buNone/>
              <a:defRPr sz="900"/>
            </a:lvl5pPr>
            <a:lvl6pPr marL="2282776" indent="0">
              <a:buNone/>
              <a:defRPr sz="900"/>
            </a:lvl6pPr>
            <a:lvl7pPr marL="2739331" indent="0">
              <a:buNone/>
              <a:defRPr sz="900"/>
            </a:lvl7pPr>
            <a:lvl8pPr marL="3195886" indent="0">
              <a:buNone/>
              <a:defRPr sz="900"/>
            </a:lvl8pPr>
            <a:lvl9pPr marL="3652439"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B6B6E9BE-A1EE-477B-A0F7-E4049DEB8B4B}" type="slidenum">
              <a:rPr lang="cs-CZ"/>
              <a:pPr>
                <a:defRPr/>
              </a:pPr>
              <a:t>‹#›</a:t>
            </a:fld>
            <a:endParaRPr lang="cs-CZ"/>
          </a:p>
        </p:txBody>
      </p:sp>
    </p:spTree>
  </p:cSld>
  <p:clrMapOvr>
    <a:masterClrMapping/>
  </p:clrMapOvr>
  <p:transition advClick="0" advTm="13000">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07DE7341-29DF-42A0-AF0E-4FD95D2AB296}" type="slidenum">
              <a:rPr lang="cs-CZ"/>
              <a:pPr>
                <a:defRPr/>
              </a:pPr>
              <a:t>‹#›</a:t>
            </a:fld>
            <a:endParaRPr lang="cs-CZ"/>
          </a:p>
        </p:txBody>
      </p:sp>
    </p:spTree>
  </p:cSld>
  <p:clrMapOvr>
    <a:masterClrMapping/>
  </p:clrMapOvr>
  <p:transition advClick="0" advTm="13000">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753350" y="303220"/>
            <a:ext cx="2405063" cy="6451601"/>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534993" y="303220"/>
            <a:ext cx="7065962" cy="6451601"/>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95A844F-0020-4065-9BBB-E9AF502A1919}" type="slidenum">
              <a:rPr lang="cs-CZ"/>
              <a:pPr>
                <a:defRPr/>
              </a:pPr>
              <a:t>‹#›</a:t>
            </a:fld>
            <a:endParaRPr lang="cs-CZ"/>
          </a:p>
        </p:txBody>
      </p:sp>
    </p:spTree>
  </p:cSld>
  <p:clrMapOvr>
    <a:masterClrMapping/>
  </p:clrMapOvr>
  <p:transition advClick="0" advTm="13000">
    <p:wedg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802005" y="2348896"/>
            <a:ext cx="9089390" cy="1620771"/>
          </a:xfrm>
        </p:spPr>
        <p:txBody>
          <a:bodyPr/>
          <a:lstStyle/>
          <a:p>
            <a:r>
              <a:rPr lang="cs-CZ" smtClean="0"/>
              <a:t>Kliknutím lze upravit styl předlohy nadpisů.</a:t>
            </a:r>
            <a:endParaRPr lang="en-US"/>
          </a:p>
        </p:txBody>
      </p:sp>
      <p:sp>
        <p:nvSpPr>
          <p:cNvPr id="3" name="Podnadpis 2"/>
          <p:cNvSpPr>
            <a:spLocks noGrp="1"/>
          </p:cNvSpPr>
          <p:nvPr>
            <p:ph type="subTitle" idx="1"/>
          </p:nvPr>
        </p:nvSpPr>
        <p:spPr>
          <a:xfrm>
            <a:off x="1604010" y="4284719"/>
            <a:ext cx="7485380" cy="1932323"/>
          </a:xfrm>
        </p:spPr>
        <p:txBody>
          <a:bodyPr/>
          <a:lstStyle>
            <a:lvl1pPr marL="0" indent="0" algn="ctr">
              <a:buNone/>
              <a:defRPr>
                <a:solidFill>
                  <a:schemeClr val="tx1">
                    <a:tint val="75000"/>
                  </a:schemeClr>
                </a:solidFill>
              </a:defRPr>
            </a:lvl1pPr>
            <a:lvl2pPr marL="521252" indent="0" algn="ctr">
              <a:buNone/>
              <a:defRPr>
                <a:solidFill>
                  <a:schemeClr val="tx1">
                    <a:tint val="75000"/>
                  </a:schemeClr>
                </a:solidFill>
              </a:defRPr>
            </a:lvl2pPr>
            <a:lvl3pPr marL="1042504" indent="0" algn="ctr">
              <a:buNone/>
              <a:defRPr>
                <a:solidFill>
                  <a:schemeClr val="tx1">
                    <a:tint val="75000"/>
                  </a:schemeClr>
                </a:solidFill>
              </a:defRPr>
            </a:lvl3pPr>
            <a:lvl4pPr marL="1563756" indent="0" algn="ctr">
              <a:buNone/>
              <a:defRPr>
                <a:solidFill>
                  <a:schemeClr val="tx1">
                    <a:tint val="75000"/>
                  </a:schemeClr>
                </a:solidFill>
              </a:defRPr>
            </a:lvl4pPr>
            <a:lvl5pPr marL="2085008" indent="0" algn="ctr">
              <a:buNone/>
              <a:defRPr>
                <a:solidFill>
                  <a:schemeClr val="tx1">
                    <a:tint val="75000"/>
                  </a:schemeClr>
                </a:solidFill>
              </a:defRPr>
            </a:lvl5pPr>
            <a:lvl6pPr marL="2606259" indent="0" algn="ctr">
              <a:buNone/>
              <a:defRPr>
                <a:solidFill>
                  <a:schemeClr val="tx1">
                    <a:tint val="75000"/>
                  </a:schemeClr>
                </a:solidFill>
              </a:defRPr>
            </a:lvl6pPr>
            <a:lvl7pPr marL="3127512" indent="0" algn="ctr">
              <a:buNone/>
              <a:defRPr>
                <a:solidFill>
                  <a:schemeClr val="tx1">
                    <a:tint val="75000"/>
                  </a:schemeClr>
                </a:solidFill>
              </a:defRPr>
            </a:lvl7pPr>
            <a:lvl8pPr marL="3648764" indent="0" algn="ctr">
              <a:buNone/>
              <a:defRPr>
                <a:solidFill>
                  <a:schemeClr val="tx1">
                    <a:tint val="75000"/>
                  </a:schemeClr>
                </a:solidFill>
              </a:defRPr>
            </a:lvl8pPr>
            <a:lvl9pPr marL="4170015" indent="0" algn="ctr">
              <a:buNone/>
              <a:defRPr>
                <a:solidFill>
                  <a:schemeClr val="tx1">
                    <a:tint val="75000"/>
                  </a:schemeClr>
                </a:solidFill>
              </a:defRPr>
            </a:lvl9pPr>
          </a:lstStyle>
          <a:p>
            <a:r>
              <a:rPr lang="cs-CZ" smtClean="0"/>
              <a:t>Kliknutím lze upravit styl předlohy podnadpisů.</a:t>
            </a:r>
            <a:endParaRPr lang="en-US"/>
          </a:p>
        </p:txBody>
      </p:sp>
      <p:sp>
        <p:nvSpPr>
          <p:cNvPr id="4" name="Zástupný symbol pro datum 3"/>
          <p:cNvSpPr>
            <a:spLocks noGrp="1"/>
          </p:cNvSpPr>
          <p:nvPr>
            <p:ph type="dt" sz="half" idx="10"/>
          </p:nvPr>
        </p:nvSpPr>
        <p:spPr/>
        <p:txBody>
          <a:bodyPr/>
          <a:lstStyle/>
          <a:p>
            <a:fld id="{D729D901-838A-4299-8390-803F50F54FCC}" type="datetimeFigureOut">
              <a:rPr lang="en-US" smtClean="0">
                <a:solidFill>
                  <a:prstClr val="black">
                    <a:tint val="75000"/>
                  </a:prstClr>
                </a:solidFill>
              </a:rPr>
              <a:pPr/>
              <a:t>8/26/2010</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4EF2995-39AA-4590-8431-C4488D4D21C3}" type="slidenum">
              <a:rPr lang="en-US" smtClean="0">
                <a:solidFill>
                  <a:prstClr val="black">
                    <a:tint val="75000"/>
                  </a:prstClr>
                </a:solidFill>
              </a:rPr>
              <a:pPr/>
              <a:t>‹#›</a:t>
            </a:fld>
            <a:endParaRPr lang="en-US">
              <a:solidFill>
                <a:prstClr val="black">
                  <a:tint val="75000"/>
                </a:prstClr>
              </a:solidFill>
            </a:endParaRPr>
          </a:p>
        </p:txBody>
      </p:sp>
      <p:grpSp>
        <p:nvGrpSpPr>
          <p:cNvPr id="7" name="Skupina 6"/>
          <p:cNvGrpSpPr/>
          <p:nvPr userDrawn="1"/>
        </p:nvGrpSpPr>
        <p:grpSpPr>
          <a:xfrm>
            <a:off x="7313213" y="3"/>
            <a:ext cx="3380191" cy="3188967"/>
            <a:chOff x="6253575" y="-1"/>
            <a:chExt cx="2890425" cy="2892365"/>
          </a:xfrm>
        </p:grpSpPr>
        <p:pic>
          <p:nvPicPr>
            <p:cNvPr id="8"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730834" y="0"/>
              <a:ext cx="1413166" cy="14658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53575" y="-1"/>
              <a:ext cx="1477259" cy="14658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30834" y="1465895"/>
              <a:ext cx="1413166" cy="14264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11" name="Skupina 10"/>
          <p:cNvGrpSpPr/>
          <p:nvPr userDrawn="1"/>
        </p:nvGrpSpPr>
        <p:grpSpPr>
          <a:xfrm>
            <a:off x="0" y="6525891"/>
            <a:ext cx="10693400" cy="1013907"/>
            <a:chOff x="0" y="5918923"/>
            <a:chExt cx="9144000" cy="919605"/>
          </a:xfrm>
        </p:grpSpPr>
        <p:pic>
          <p:nvPicPr>
            <p:cNvPr id="12"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292080" y="5980813"/>
              <a:ext cx="3851920" cy="8577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Obdélník 12"/>
            <p:cNvSpPr/>
            <p:nvPr/>
          </p:nvSpPr>
          <p:spPr>
            <a:xfrm>
              <a:off x="0" y="5918923"/>
              <a:ext cx="9144000" cy="123779"/>
            </a:xfrm>
            <a:prstGeom prst="rect">
              <a:avLst/>
            </a:prstGeom>
            <a:solidFill>
              <a:srgbClr val="EC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504" fontAlgn="auto">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xmlns="" val="940872113"/>
      </p:ext>
    </p:extLst>
  </p:cSld>
  <p:clrMapOvr>
    <a:masterClrMapping/>
  </p:clrMapOvr>
  <p:transition advClick="0" advTm="13000">
    <p:wedg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 předlohy nadpisů.</a:t>
            </a:r>
            <a:endParaRPr lang="en-US"/>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D729D901-838A-4299-8390-803F50F54FCC}" type="datetimeFigureOut">
              <a:rPr lang="en-US" smtClean="0">
                <a:solidFill>
                  <a:prstClr val="black">
                    <a:tint val="75000"/>
                  </a:prstClr>
                </a:solidFill>
              </a:rPr>
              <a:pPr/>
              <a:t>8/26/2010</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4EF2995-39AA-4590-8431-C4488D4D21C3}" type="slidenum">
              <a:rPr lang="en-US" smtClean="0">
                <a:solidFill>
                  <a:prstClr val="black">
                    <a:tint val="75000"/>
                  </a:prstClr>
                </a:solidFill>
              </a:rPr>
              <a:pPr/>
              <a:t>‹#›</a:t>
            </a:fld>
            <a:endParaRPr lang="en-US">
              <a:solidFill>
                <a:prstClr val="black">
                  <a:tint val="75000"/>
                </a:prstClr>
              </a:solidFill>
            </a:endParaRPr>
          </a:p>
        </p:txBody>
      </p:sp>
      <p:grpSp>
        <p:nvGrpSpPr>
          <p:cNvPr id="7" name="Skupina 6"/>
          <p:cNvGrpSpPr/>
          <p:nvPr userDrawn="1"/>
        </p:nvGrpSpPr>
        <p:grpSpPr>
          <a:xfrm>
            <a:off x="0" y="6525891"/>
            <a:ext cx="10693400" cy="1013907"/>
            <a:chOff x="0" y="5918923"/>
            <a:chExt cx="9144000" cy="919605"/>
          </a:xfrm>
        </p:grpSpPr>
        <p:pic>
          <p:nvPicPr>
            <p:cNvPr id="8"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92080" y="5980813"/>
              <a:ext cx="3851920" cy="8577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Obdélník 8"/>
            <p:cNvSpPr/>
            <p:nvPr/>
          </p:nvSpPr>
          <p:spPr>
            <a:xfrm>
              <a:off x="0" y="5918923"/>
              <a:ext cx="9144000" cy="123779"/>
            </a:xfrm>
            <a:prstGeom prst="rect">
              <a:avLst/>
            </a:prstGeom>
            <a:solidFill>
              <a:srgbClr val="EC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504" fontAlgn="auto">
                <a:spcBef>
                  <a:spcPts val="0"/>
                </a:spcBef>
                <a:spcAft>
                  <a:spcPts val="0"/>
                </a:spcAft>
              </a:pPr>
              <a:endParaRPr lang="en-US">
                <a:solidFill>
                  <a:prstClr val="white"/>
                </a:solidFill>
              </a:endParaRPr>
            </a:p>
          </p:txBody>
        </p:sp>
      </p:grpSp>
      <p:grpSp>
        <p:nvGrpSpPr>
          <p:cNvPr id="10" name="Skupina 9"/>
          <p:cNvGrpSpPr/>
          <p:nvPr userDrawn="1"/>
        </p:nvGrpSpPr>
        <p:grpSpPr>
          <a:xfrm>
            <a:off x="9230595" y="1"/>
            <a:ext cx="1462808" cy="1380053"/>
            <a:chOff x="7893143" y="0"/>
            <a:chExt cx="1250857" cy="1251696"/>
          </a:xfrm>
        </p:grpSpPr>
        <p:pic>
          <p:nvPicPr>
            <p:cNvPr id="1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32440" y="0"/>
              <a:ext cx="611560" cy="6343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893143" y="1"/>
              <a:ext cx="639297" cy="6343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532440" y="634379"/>
              <a:ext cx="611560" cy="6173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2031252451"/>
      </p:ext>
    </p:extLst>
  </p:cSld>
  <p:clrMapOvr>
    <a:masterClrMapping/>
  </p:clrMapOvr>
  <p:transition advClick="0" advTm="13000">
    <p:wedg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44705" y="4858815"/>
            <a:ext cx="9089390" cy="1501751"/>
          </a:xfrm>
        </p:spPr>
        <p:txBody>
          <a:bodyPr anchor="t"/>
          <a:lstStyle>
            <a:lvl1pPr algn="l">
              <a:defRPr sz="4600" b="1" cap="all"/>
            </a:lvl1pPr>
          </a:lstStyle>
          <a:p>
            <a:r>
              <a:rPr lang="cs-CZ" smtClean="0"/>
              <a:t>Kliknutím lze upravit styl předlohy nadpisů.</a:t>
            </a:r>
            <a:endParaRPr lang="en-US"/>
          </a:p>
        </p:txBody>
      </p:sp>
      <p:sp>
        <p:nvSpPr>
          <p:cNvPr id="3" name="Zástupný symbol pro text 2"/>
          <p:cNvSpPr>
            <a:spLocks noGrp="1"/>
          </p:cNvSpPr>
          <p:nvPr>
            <p:ph type="body" idx="1"/>
          </p:nvPr>
        </p:nvSpPr>
        <p:spPr>
          <a:xfrm>
            <a:off x="844705" y="3204786"/>
            <a:ext cx="9089390" cy="1654026"/>
          </a:xfrm>
        </p:spPr>
        <p:txBody>
          <a:bodyPr anchor="b"/>
          <a:lstStyle>
            <a:lvl1pPr marL="0" indent="0">
              <a:buNone/>
              <a:defRPr sz="2300">
                <a:solidFill>
                  <a:schemeClr val="tx1">
                    <a:tint val="75000"/>
                  </a:schemeClr>
                </a:solidFill>
              </a:defRPr>
            </a:lvl1pPr>
            <a:lvl2pPr marL="521252" indent="0">
              <a:buNone/>
              <a:defRPr sz="2100">
                <a:solidFill>
                  <a:schemeClr val="tx1">
                    <a:tint val="75000"/>
                  </a:schemeClr>
                </a:solidFill>
              </a:defRPr>
            </a:lvl2pPr>
            <a:lvl3pPr marL="1042504" indent="0">
              <a:buNone/>
              <a:defRPr sz="1800">
                <a:solidFill>
                  <a:schemeClr val="tx1">
                    <a:tint val="75000"/>
                  </a:schemeClr>
                </a:solidFill>
              </a:defRPr>
            </a:lvl3pPr>
            <a:lvl4pPr marL="1563756" indent="0">
              <a:buNone/>
              <a:defRPr sz="1600">
                <a:solidFill>
                  <a:schemeClr val="tx1">
                    <a:tint val="75000"/>
                  </a:schemeClr>
                </a:solidFill>
              </a:defRPr>
            </a:lvl4pPr>
            <a:lvl5pPr marL="2085008" indent="0">
              <a:buNone/>
              <a:defRPr sz="1600">
                <a:solidFill>
                  <a:schemeClr val="tx1">
                    <a:tint val="75000"/>
                  </a:schemeClr>
                </a:solidFill>
              </a:defRPr>
            </a:lvl5pPr>
            <a:lvl6pPr marL="2606259" indent="0">
              <a:buNone/>
              <a:defRPr sz="1600">
                <a:solidFill>
                  <a:schemeClr val="tx1">
                    <a:tint val="75000"/>
                  </a:schemeClr>
                </a:solidFill>
              </a:defRPr>
            </a:lvl6pPr>
            <a:lvl7pPr marL="3127512" indent="0">
              <a:buNone/>
              <a:defRPr sz="1600">
                <a:solidFill>
                  <a:schemeClr val="tx1">
                    <a:tint val="75000"/>
                  </a:schemeClr>
                </a:solidFill>
              </a:defRPr>
            </a:lvl7pPr>
            <a:lvl8pPr marL="3648764" indent="0">
              <a:buNone/>
              <a:defRPr sz="1600">
                <a:solidFill>
                  <a:schemeClr val="tx1">
                    <a:tint val="75000"/>
                  </a:schemeClr>
                </a:solidFill>
              </a:defRPr>
            </a:lvl8pPr>
            <a:lvl9pPr marL="4170015"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D729D901-838A-4299-8390-803F50F54FCC}" type="datetimeFigureOut">
              <a:rPr lang="en-US" smtClean="0">
                <a:solidFill>
                  <a:prstClr val="black">
                    <a:tint val="75000"/>
                  </a:prstClr>
                </a:solidFill>
              </a:rPr>
              <a:pPr/>
              <a:t>8/26/2010</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4EF2995-39AA-4590-8431-C4488D4D21C3}" type="slidenum">
              <a:rPr lang="en-US" smtClean="0">
                <a:solidFill>
                  <a:prstClr val="black">
                    <a:tint val="75000"/>
                  </a:prstClr>
                </a:solidFill>
              </a:rPr>
              <a:pPr/>
              <a:t>‹#›</a:t>
            </a:fld>
            <a:endParaRPr lang="en-US">
              <a:solidFill>
                <a:prstClr val="black">
                  <a:tint val="75000"/>
                </a:prstClr>
              </a:solidFill>
            </a:endParaRPr>
          </a:p>
        </p:txBody>
      </p:sp>
      <p:grpSp>
        <p:nvGrpSpPr>
          <p:cNvPr id="7" name="Skupina 6"/>
          <p:cNvGrpSpPr/>
          <p:nvPr userDrawn="1"/>
        </p:nvGrpSpPr>
        <p:grpSpPr>
          <a:xfrm>
            <a:off x="0" y="6525891"/>
            <a:ext cx="10693400" cy="1013907"/>
            <a:chOff x="0" y="5918923"/>
            <a:chExt cx="9144000" cy="919605"/>
          </a:xfrm>
        </p:grpSpPr>
        <p:pic>
          <p:nvPicPr>
            <p:cNvPr id="8"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92080" y="5980813"/>
              <a:ext cx="3851920" cy="8577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Obdélník 8"/>
            <p:cNvSpPr/>
            <p:nvPr/>
          </p:nvSpPr>
          <p:spPr>
            <a:xfrm>
              <a:off x="0" y="5918923"/>
              <a:ext cx="9144000" cy="123779"/>
            </a:xfrm>
            <a:prstGeom prst="rect">
              <a:avLst/>
            </a:prstGeom>
            <a:solidFill>
              <a:srgbClr val="EC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504" fontAlgn="auto">
                <a:spcBef>
                  <a:spcPts val="0"/>
                </a:spcBef>
                <a:spcAft>
                  <a:spcPts val="0"/>
                </a:spcAft>
              </a:pPr>
              <a:endParaRPr lang="en-US">
                <a:solidFill>
                  <a:prstClr val="white"/>
                </a:solidFill>
              </a:endParaRPr>
            </a:p>
          </p:txBody>
        </p:sp>
      </p:grpSp>
      <p:grpSp>
        <p:nvGrpSpPr>
          <p:cNvPr id="10" name="Skupina 9"/>
          <p:cNvGrpSpPr/>
          <p:nvPr userDrawn="1"/>
        </p:nvGrpSpPr>
        <p:grpSpPr>
          <a:xfrm>
            <a:off x="9230595" y="1"/>
            <a:ext cx="1462808" cy="1380053"/>
            <a:chOff x="7893143" y="0"/>
            <a:chExt cx="1250857" cy="1251696"/>
          </a:xfrm>
        </p:grpSpPr>
        <p:pic>
          <p:nvPicPr>
            <p:cNvPr id="1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32440" y="0"/>
              <a:ext cx="611560" cy="6343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893143" y="1"/>
              <a:ext cx="639297" cy="6343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532440" y="634379"/>
              <a:ext cx="611560" cy="6173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3132216228"/>
      </p:ext>
    </p:extLst>
  </p:cSld>
  <p:clrMapOvr>
    <a:masterClrMapping/>
  </p:clrMapOvr>
  <p:transition advClick="0" advTm="13000">
    <p:wedg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 předlohy nadpisů.</a:t>
            </a:r>
            <a:endParaRPr lang="en-US"/>
          </a:p>
        </p:txBody>
      </p:sp>
      <p:sp>
        <p:nvSpPr>
          <p:cNvPr id="3" name="Zástupný symbol pro obsah 2"/>
          <p:cNvSpPr>
            <a:spLocks noGrp="1"/>
          </p:cNvSpPr>
          <p:nvPr>
            <p:ph sz="half" idx="1"/>
          </p:nvPr>
        </p:nvSpPr>
        <p:spPr>
          <a:xfrm>
            <a:off x="534670" y="1764295"/>
            <a:ext cx="4722918" cy="499008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5435812" y="1764295"/>
            <a:ext cx="4722918" cy="499008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p:txBody>
          <a:bodyPr/>
          <a:lstStyle/>
          <a:p>
            <a:fld id="{D729D901-838A-4299-8390-803F50F54FCC}" type="datetimeFigureOut">
              <a:rPr lang="en-US" smtClean="0">
                <a:solidFill>
                  <a:prstClr val="black">
                    <a:tint val="75000"/>
                  </a:prstClr>
                </a:solidFill>
              </a:rPr>
              <a:pPr/>
              <a:t>8/26/2010</a:t>
            </a:fld>
            <a:endParaRPr lang="en-US">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US">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4EF2995-39AA-4590-8431-C4488D4D21C3}" type="slidenum">
              <a:rPr lang="en-US" smtClean="0">
                <a:solidFill>
                  <a:prstClr val="black">
                    <a:tint val="75000"/>
                  </a:prstClr>
                </a:solidFill>
              </a:rPr>
              <a:pPr/>
              <a:t>‹#›</a:t>
            </a:fld>
            <a:endParaRPr lang="en-US">
              <a:solidFill>
                <a:prstClr val="black">
                  <a:tint val="75000"/>
                </a:prstClr>
              </a:solidFill>
            </a:endParaRPr>
          </a:p>
        </p:txBody>
      </p:sp>
      <p:grpSp>
        <p:nvGrpSpPr>
          <p:cNvPr id="8" name="Skupina 7"/>
          <p:cNvGrpSpPr/>
          <p:nvPr userDrawn="1"/>
        </p:nvGrpSpPr>
        <p:grpSpPr>
          <a:xfrm>
            <a:off x="0" y="6525891"/>
            <a:ext cx="10693400" cy="1013907"/>
            <a:chOff x="0" y="5918923"/>
            <a:chExt cx="9144000" cy="919605"/>
          </a:xfrm>
        </p:grpSpPr>
        <p:pic>
          <p:nvPicPr>
            <p:cNvPr id="9"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92080" y="5980813"/>
              <a:ext cx="3851920" cy="8577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Obdélník 9"/>
            <p:cNvSpPr/>
            <p:nvPr/>
          </p:nvSpPr>
          <p:spPr>
            <a:xfrm>
              <a:off x="0" y="5918923"/>
              <a:ext cx="9144000" cy="123779"/>
            </a:xfrm>
            <a:prstGeom prst="rect">
              <a:avLst/>
            </a:prstGeom>
            <a:solidFill>
              <a:srgbClr val="EC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504" fontAlgn="auto">
                <a:spcBef>
                  <a:spcPts val="0"/>
                </a:spcBef>
                <a:spcAft>
                  <a:spcPts val="0"/>
                </a:spcAft>
              </a:pPr>
              <a:endParaRPr lang="en-US">
                <a:solidFill>
                  <a:prstClr val="white"/>
                </a:solidFill>
              </a:endParaRPr>
            </a:p>
          </p:txBody>
        </p:sp>
      </p:grpSp>
      <p:grpSp>
        <p:nvGrpSpPr>
          <p:cNvPr id="11" name="Skupina 10"/>
          <p:cNvGrpSpPr/>
          <p:nvPr userDrawn="1"/>
        </p:nvGrpSpPr>
        <p:grpSpPr>
          <a:xfrm>
            <a:off x="9230595" y="1"/>
            <a:ext cx="1462808" cy="1380053"/>
            <a:chOff x="7893143" y="0"/>
            <a:chExt cx="1250857" cy="1251696"/>
          </a:xfrm>
        </p:grpSpPr>
        <p:pic>
          <p:nvPicPr>
            <p:cNvPr id="12"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32440" y="0"/>
              <a:ext cx="611560" cy="6343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893143" y="1"/>
              <a:ext cx="639297" cy="6343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532440" y="634379"/>
              <a:ext cx="611560" cy="6173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2355011781"/>
      </p:ext>
    </p:extLst>
  </p:cSld>
  <p:clrMapOvr>
    <a:masterClrMapping/>
  </p:clrMapOvr>
  <p:transition advClick="0" advTm="13000">
    <p:wedg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 předlohy nadpisů.</a:t>
            </a:r>
            <a:endParaRPr lang="en-US"/>
          </a:p>
        </p:txBody>
      </p:sp>
      <p:sp>
        <p:nvSpPr>
          <p:cNvPr id="3" name="Zástupný symbol pro text 2"/>
          <p:cNvSpPr>
            <a:spLocks noGrp="1"/>
          </p:cNvSpPr>
          <p:nvPr>
            <p:ph type="body" idx="1"/>
          </p:nvPr>
        </p:nvSpPr>
        <p:spPr>
          <a:xfrm>
            <a:off x="534670" y="1692533"/>
            <a:ext cx="4724775" cy="705367"/>
          </a:xfrm>
        </p:spPr>
        <p:txBody>
          <a:bodyPr anchor="b"/>
          <a:lstStyle>
            <a:lvl1pPr marL="0" indent="0">
              <a:buNone/>
              <a:defRPr sz="2700" b="1"/>
            </a:lvl1pPr>
            <a:lvl2pPr marL="521252" indent="0">
              <a:buNone/>
              <a:defRPr sz="2300" b="1"/>
            </a:lvl2pPr>
            <a:lvl3pPr marL="1042504" indent="0">
              <a:buNone/>
              <a:defRPr sz="2100" b="1"/>
            </a:lvl3pPr>
            <a:lvl4pPr marL="1563756" indent="0">
              <a:buNone/>
              <a:defRPr sz="1800" b="1"/>
            </a:lvl4pPr>
            <a:lvl5pPr marL="2085008" indent="0">
              <a:buNone/>
              <a:defRPr sz="1800" b="1"/>
            </a:lvl5pPr>
            <a:lvl6pPr marL="2606259" indent="0">
              <a:buNone/>
              <a:defRPr sz="1800" b="1"/>
            </a:lvl6pPr>
            <a:lvl7pPr marL="3127512" indent="0">
              <a:buNone/>
              <a:defRPr sz="1800" b="1"/>
            </a:lvl7pPr>
            <a:lvl8pPr marL="3648764" indent="0">
              <a:buNone/>
              <a:defRPr sz="1800" b="1"/>
            </a:lvl8pPr>
            <a:lvl9pPr marL="4170015" indent="0">
              <a:buNone/>
              <a:defRPr sz="1800" b="1"/>
            </a:lvl9pPr>
          </a:lstStyle>
          <a:p>
            <a:pPr lvl="0"/>
            <a:r>
              <a:rPr lang="cs-CZ" smtClean="0"/>
              <a:t>Kliknutím lze upravit styly předlohy textu.</a:t>
            </a:r>
          </a:p>
        </p:txBody>
      </p:sp>
      <p:sp>
        <p:nvSpPr>
          <p:cNvPr id="4" name="Zástupný symbol pro obsah 3"/>
          <p:cNvSpPr>
            <a:spLocks noGrp="1"/>
          </p:cNvSpPr>
          <p:nvPr>
            <p:ph sz="half" idx="2"/>
          </p:nvPr>
        </p:nvSpPr>
        <p:spPr>
          <a:xfrm>
            <a:off x="534670" y="2397901"/>
            <a:ext cx="4724775"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5432103" y="1692533"/>
            <a:ext cx="4726631" cy="705367"/>
          </a:xfrm>
        </p:spPr>
        <p:txBody>
          <a:bodyPr anchor="b"/>
          <a:lstStyle>
            <a:lvl1pPr marL="0" indent="0">
              <a:buNone/>
              <a:defRPr sz="2700" b="1"/>
            </a:lvl1pPr>
            <a:lvl2pPr marL="521252" indent="0">
              <a:buNone/>
              <a:defRPr sz="2300" b="1"/>
            </a:lvl2pPr>
            <a:lvl3pPr marL="1042504" indent="0">
              <a:buNone/>
              <a:defRPr sz="2100" b="1"/>
            </a:lvl3pPr>
            <a:lvl4pPr marL="1563756" indent="0">
              <a:buNone/>
              <a:defRPr sz="1800" b="1"/>
            </a:lvl4pPr>
            <a:lvl5pPr marL="2085008" indent="0">
              <a:buNone/>
              <a:defRPr sz="1800" b="1"/>
            </a:lvl5pPr>
            <a:lvl6pPr marL="2606259" indent="0">
              <a:buNone/>
              <a:defRPr sz="1800" b="1"/>
            </a:lvl6pPr>
            <a:lvl7pPr marL="3127512" indent="0">
              <a:buNone/>
              <a:defRPr sz="1800" b="1"/>
            </a:lvl7pPr>
            <a:lvl8pPr marL="3648764" indent="0">
              <a:buNone/>
              <a:defRPr sz="1800" b="1"/>
            </a:lvl8pPr>
            <a:lvl9pPr marL="4170015" indent="0">
              <a:buNone/>
              <a:defRPr sz="18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5432103" y="2397901"/>
            <a:ext cx="4726631"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p:txBody>
          <a:bodyPr/>
          <a:lstStyle/>
          <a:p>
            <a:fld id="{D729D901-838A-4299-8390-803F50F54FCC}" type="datetimeFigureOut">
              <a:rPr lang="en-US" smtClean="0">
                <a:solidFill>
                  <a:prstClr val="black">
                    <a:tint val="75000"/>
                  </a:prstClr>
                </a:solidFill>
              </a:rPr>
              <a:pPr/>
              <a:t>8/26/2010</a:t>
            </a:fld>
            <a:endParaRPr lang="en-US">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en-US">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94EF2995-39AA-4590-8431-C4488D4D21C3}" type="slidenum">
              <a:rPr lang="en-US" smtClean="0">
                <a:solidFill>
                  <a:prstClr val="black">
                    <a:tint val="75000"/>
                  </a:prstClr>
                </a:solidFill>
              </a:rPr>
              <a:pPr/>
              <a:t>‹#›</a:t>
            </a:fld>
            <a:endParaRPr lang="en-US">
              <a:solidFill>
                <a:prstClr val="black">
                  <a:tint val="75000"/>
                </a:prstClr>
              </a:solidFill>
            </a:endParaRPr>
          </a:p>
        </p:txBody>
      </p:sp>
      <p:grpSp>
        <p:nvGrpSpPr>
          <p:cNvPr id="10" name="Skupina 9"/>
          <p:cNvGrpSpPr/>
          <p:nvPr userDrawn="1"/>
        </p:nvGrpSpPr>
        <p:grpSpPr>
          <a:xfrm>
            <a:off x="0" y="6525891"/>
            <a:ext cx="10693400" cy="1013907"/>
            <a:chOff x="0" y="5918923"/>
            <a:chExt cx="9144000" cy="919605"/>
          </a:xfrm>
        </p:grpSpPr>
        <p:pic>
          <p:nvPicPr>
            <p:cNvPr id="11"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92080" y="5980813"/>
              <a:ext cx="3851920" cy="8577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Obdélník 11"/>
            <p:cNvSpPr/>
            <p:nvPr/>
          </p:nvSpPr>
          <p:spPr>
            <a:xfrm>
              <a:off x="0" y="5918923"/>
              <a:ext cx="9144000" cy="123779"/>
            </a:xfrm>
            <a:prstGeom prst="rect">
              <a:avLst/>
            </a:prstGeom>
            <a:solidFill>
              <a:srgbClr val="EC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504" fontAlgn="auto">
                <a:spcBef>
                  <a:spcPts val="0"/>
                </a:spcBef>
                <a:spcAft>
                  <a:spcPts val="0"/>
                </a:spcAft>
              </a:pPr>
              <a:endParaRPr lang="en-US">
                <a:solidFill>
                  <a:prstClr val="white"/>
                </a:solidFill>
              </a:endParaRPr>
            </a:p>
          </p:txBody>
        </p:sp>
      </p:grpSp>
      <p:grpSp>
        <p:nvGrpSpPr>
          <p:cNvPr id="13" name="Skupina 12"/>
          <p:cNvGrpSpPr/>
          <p:nvPr userDrawn="1"/>
        </p:nvGrpSpPr>
        <p:grpSpPr>
          <a:xfrm>
            <a:off x="9230595" y="1"/>
            <a:ext cx="1462808" cy="1380053"/>
            <a:chOff x="7893143" y="0"/>
            <a:chExt cx="1250857" cy="1251696"/>
          </a:xfrm>
        </p:grpSpPr>
        <p:pic>
          <p:nvPicPr>
            <p:cNvPr id="14"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32440" y="0"/>
              <a:ext cx="611560" cy="6343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893143" y="1"/>
              <a:ext cx="639297" cy="6343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532440" y="634379"/>
              <a:ext cx="611560" cy="6173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3507831569"/>
      </p:ext>
    </p:extLst>
  </p:cSld>
  <p:clrMapOvr>
    <a:masterClrMapping/>
  </p:clrMapOvr>
  <p:transition advClick="0" advTm="13000">
    <p:wedg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 předlohy nadpisů.</a:t>
            </a:r>
            <a:endParaRPr lang="en-US"/>
          </a:p>
        </p:txBody>
      </p:sp>
      <p:sp>
        <p:nvSpPr>
          <p:cNvPr id="3" name="Zástupný symbol pro datum 2"/>
          <p:cNvSpPr>
            <a:spLocks noGrp="1"/>
          </p:cNvSpPr>
          <p:nvPr>
            <p:ph type="dt" sz="half" idx="10"/>
          </p:nvPr>
        </p:nvSpPr>
        <p:spPr/>
        <p:txBody>
          <a:bodyPr/>
          <a:lstStyle/>
          <a:p>
            <a:fld id="{D729D901-838A-4299-8390-803F50F54FCC}" type="datetimeFigureOut">
              <a:rPr lang="en-US" smtClean="0">
                <a:solidFill>
                  <a:prstClr val="black">
                    <a:tint val="75000"/>
                  </a:prstClr>
                </a:solidFill>
              </a:rPr>
              <a:pPr/>
              <a:t>8/26/2010</a:t>
            </a:fld>
            <a:endParaRPr lang="en-US">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en-US">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94EF2995-39AA-4590-8431-C4488D4D21C3}" type="slidenum">
              <a:rPr lang="en-US" smtClean="0">
                <a:solidFill>
                  <a:prstClr val="black">
                    <a:tint val="75000"/>
                  </a:prstClr>
                </a:solidFill>
              </a:rPr>
              <a:pPr/>
              <a:t>‹#›</a:t>
            </a:fld>
            <a:endParaRPr lang="en-US">
              <a:solidFill>
                <a:prstClr val="black">
                  <a:tint val="75000"/>
                </a:prstClr>
              </a:solidFill>
            </a:endParaRPr>
          </a:p>
        </p:txBody>
      </p:sp>
      <p:grpSp>
        <p:nvGrpSpPr>
          <p:cNvPr id="6" name="Skupina 5"/>
          <p:cNvGrpSpPr/>
          <p:nvPr userDrawn="1"/>
        </p:nvGrpSpPr>
        <p:grpSpPr>
          <a:xfrm>
            <a:off x="0" y="6525891"/>
            <a:ext cx="10693400" cy="1013907"/>
            <a:chOff x="0" y="5918923"/>
            <a:chExt cx="9144000" cy="919605"/>
          </a:xfrm>
        </p:grpSpPr>
        <p:pic>
          <p:nvPicPr>
            <p:cNvPr id="7"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92080" y="5980813"/>
              <a:ext cx="3851920" cy="8577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Obdélník 7"/>
            <p:cNvSpPr/>
            <p:nvPr/>
          </p:nvSpPr>
          <p:spPr>
            <a:xfrm>
              <a:off x="0" y="5918923"/>
              <a:ext cx="9144000" cy="123779"/>
            </a:xfrm>
            <a:prstGeom prst="rect">
              <a:avLst/>
            </a:prstGeom>
            <a:solidFill>
              <a:srgbClr val="EC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504" fontAlgn="auto">
                <a:spcBef>
                  <a:spcPts val="0"/>
                </a:spcBef>
                <a:spcAft>
                  <a:spcPts val="0"/>
                </a:spcAft>
              </a:pPr>
              <a:endParaRPr lang="en-US">
                <a:solidFill>
                  <a:prstClr val="white"/>
                </a:solidFill>
              </a:endParaRPr>
            </a:p>
          </p:txBody>
        </p:sp>
      </p:grpSp>
      <p:grpSp>
        <p:nvGrpSpPr>
          <p:cNvPr id="9" name="Skupina 8"/>
          <p:cNvGrpSpPr/>
          <p:nvPr userDrawn="1"/>
        </p:nvGrpSpPr>
        <p:grpSpPr>
          <a:xfrm>
            <a:off x="9230595" y="1"/>
            <a:ext cx="1462808" cy="1380053"/>
            <a:chOff x="7893143" y="0"/>
            <a:chExt cx="1250857" cy="1251696"/>
          </a:xfrm>
        </p:grpSpPr>
        <p:pic>
          <p:nvPicPr>
            <p:cNvPr id="10"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32440" y="0"/>
              <a:ext cx="611560" cy="6343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893143" y="1"/>
              <a:ext cx="639297" cy="6343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532440" y="634379"/>
              <a:ext cx="611560" cy="6173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1414418991"/>
      </p:ext>
    </p:extLst>
  </p:cSld>
  <p:clrMapOvr>
    <a:masterClrMapping/>
  </p:clrMapOvr>
  <p:transition advClick="0" advTm="13000">
    <p:wedg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729D901-838A-4299-8390-803F50F54FCC}" type="datetimeFigureOut">
              <a:rPr lang="en-US" smtClean="0">
                <a:solidFill>
                  <a:prstClr val="black">
                    <a:tint val="75000"/>
                  </a:prstClr>
                </a:solidFill>
              </a:rPr>
              <a:pPr/>
              <a:t>8/26/2010</a:t>
            </a:fld>
            <a:endParaRPr lang="en-US">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en-US">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94EF2995-39AA-4590-8431-C4488D4D21C3}" type="slidenum">
              <a:rPr lang="en-US" smtClean="0">
                <a:solidFill>
                  <a:prstClr val="black">
                    <a:tint val="75000"/>
                  </a:prstClr>
                </a:solidFill>
              </a:rPr>
              <a:pPr/>
              <a:t>‹#›</a:t>
            </a:fld>
            <a:endParaRPr lang="en-US">
              <a:solidFill>
                <a:prstClr val="black">
                  <a:tint val="75000"/>
                </a:prstClr>
              </a:solidFill>
            </a:endParaRPr>
          </a:p>
        </p:txBody>
      </p:sp>
      <p:grpSp>
        <p:nvGrpSpPr>
          <p:cNvPr id="5" name="Skupina 4"/>
          <p:cNvGrpSpPr/>
          <p:nvPr userDrawn="1"/>
        </p:nvGrpSpPr>
        <p:grpSpPr>
          <a:xfrm>
            <a:off x="0" y="6525891"/>
            <a:ext cx="10693400" cy="1013907"/>
            <a:chOff x="0" y="5918923"/>
            <a:chExt cx="9144000" cy="919605"/>
          </a:xfrm>
        </p:grpSpPr>
        <p:pic>
          <p:nvPicPr>
            <p:cNvPr id="6"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92080" y="5980813"/>
              <a:ext cx="3851920" cy="8577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Obdélník 6"/>
            <p:cNvSpPr/>
            <p:nvPr/>
          </p:nvSpPr>
          <p:spPr>
            <a:xfrm>
              <a:off x="0" y="5918923"/>
              <a:ext cx="9144000" cy="123779"/>
            </a:xfrm>
            <a:prstGeom prst="rect">
              <a:avLst/>
            </a:prstGeom>
            <a:solidFill>
              <a:srgbClr val="EC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504" fontAlgn="auto">
                <a:spcBef>
                  <a:spcPts val="0"/>
                </a:spcBef>
                <a:spcAft>
                  <a:spcPts val="0"/>
                </a:spcAft>
              </a:pPr>
              <a:endParaRPr lang="en-US">
                <a:solidFill>
                  <a:prstClr val="white"/>
                </a:solidFill>
              </a:endParaRPr>
            </a:p>
          </p:txBody>
        </p:sp>
      </p:grpSp>
      <p:grpSp>
        <p:nvGrpSpPr>
          <p:cNvPr id="8" name="Skupina 7"/>
          <p:cNvGrpSpPr/>
          <p:nvPr userDrawn="1"/>
        </p:nvGrpSpPr>
        <p:grpSpPr>
          <a:xfrm>
            <a:off x="9230595" y="1"/>
            <a:ext cx="1462808" cy="1380053"/>
            <a:chOff x="7893143" y="0"/>
            <a:chExt cx="1250857" cy="1251696"/>
          </a:xfrm>
        </p:grpSpPr>
        <p:pic>
          <p:nvPicPr>
            <p:cNvPr id="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32440" y="0"/>
              <a:ext cx="611560" cy="6343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893143" y="1"/>
              <a:ext cx="639297" cy="6343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532440" y="634379"/>
              <a:ext cx="611560" cy="6173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729222305"/>
      </p:ext>
    </p:extLst>
  </p:cSld>
  <p:clrMapOvr>
    <a:masterClrMapping/>
  </p:clrMapOvr>
  <p:transition advClick="0" advTm="13000">
    <p:wedg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44553" y="4859341"/>
            <a:ext cx="9090025" cy="15017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844553" y="3205166"/>
            <a:ext cx="9090025" cy="1654175"/>
          </a:xfrm>
        </p:spPr>
        <p:txBody>
          <a:bodyPr anchor="b"/>
          <a:lstStyle>
            <a:lvl1pPr marL="0" indent="0">
              <a:buNone/>
              <a:defRPr sz="2100"/>
            </a:lvl1pPr>
            <a:lvl2pPr marL="456960" indent="0">
              <a:buNone/>
              <a:defRPr sz="1800"/>
            </a:lvl2pPr>
            <a:lvl3pPr marL="913915" indent="0">
              <a:buNone/>
              <a:defRPr sz="1600"/>
            </a:lvl3pPr>
            <a:lvl4pPr marL="1370874" indent="0">
              <a:buNone/>
              <a:defRPr sz="1400"/>
            </a:lvl4pPr>
            <a:lvl5pPr marL="1827831" indent="0">
              <a:buNone/>
              <a:defRPr sz="1400"/>
            </a:lvl5pPr>
            <a:lvl6pPr marL="2284791" indent="0">
              <a:buNone/>
              <a:defRPr sz="1400"/>
            </a:lvl6pPr>
            <a:lvl7pPr marL="2741749" indent="0">
              <a:buNone/>
              <a:defRPr sz="1400"/>
            </a:lvl7pPr>
            <a:lvl8pPr marL="3198706" indent="0">
              <a:buNone/>
              <a:defRPr sz="1400"/>
            </a:lvl8pPr>
            <a:lvl9pPr marL="3655664"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p:txBody>
          <a:bodyPr/>
          <a:lstStyle>
            <a:lvl1pPr>
              <a:defRPr/>
            </a:lvl1pPr>
          </a:lstStyle>
          <a:p>
            <a:pPr>
              <a:defRPr/>
            </a:pPr>
            <a:endParaRPr lang="cs-CZ"/>
          </a:p>
        </p:txBody>
      </p:sp>
      <p:sp>
        <p:nvSpPr>
          <p:cNvPr id="5" name="Rectangle 5"/>
          <p:cNvSpPr>
            <a:spLocks noGrp="1" noChangeArrowheads="1"/>
          </p:cNvSpPr>
          <p:nvPr>
            <p:ph type="ftr" sz="quarter" idx="11"/>
          </p:nvPr>
        </p:nvSpPr>
        <p:spPr/>
        <p:txBody>
          <a:bodyPr/>
          <a:lstStyle>
            <a:lvl1pPr>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pPr>
              <a:defRPr/>
            </a:pPr>
            <a:fld id="{6BD3E58F-9C8C-4A6B-83C9-608D2D4C1CA2}" type="slidenum">
              <a:rPr lang="cs-CZ"/>
              <a:pPr>
                <a:defRPr/>
              </a:pPr>
              <a:t>‹#›</a:t>
            </a:fld>
            <a:endParaRPr lang="cs-CZ"/>
          </a:p>
        </p:txBody>
      </p:sp>
    </p:spTree>
  </p:cSld>
  <p:clrMapOvr>
    <a:masterClrMapping/>
  </p:clrMapOvr>
  <p:transition advClick="0" advTm="13000">
    <p:wedg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34674" y="301050"/>
            <a:ext cx="3518055" cy="1281214"/>
          </a:xfrm>
        </p:spPr>
        <p:txBody>
          <a:bodyPr anchor="b"/>
          <a:lstStyle>
            <a:lvl1pPr algn="l">
              <a:defRPr sz="2300" b="1"/>
            </a:lvl1pPr>
          </a:lstStyle>
          <a:p>
            <a:r>
              <a:rPr lang="cs-CZ" smtClean="0"/>
              <a:t>Kliknutím lze upravit styl předlohy nadpisů.</a:t>
            </a:r>
            <a:endParaRPr lang="en-US"/>
          </a:p>
        </p:txBody>
      </p:sp>
      <p:sp>
        <p:nvSpPr>
          <p:cNvPr id="3" name="Zástupný symbol pro obsah 2"/>
          <p:cNvSpPr>
            <a:spLocks noGrp="1"/>
          </p:cNvSpPr>
          <p:nvPr>
            <p:ph idx="1"/>
          </p:nvPr>
        </p:nvSpPr>
        <p:spPr>
          <a:xfrm>
            <a:off x="4180822" y="301051"/>
            <a:ext cx="5977908" cy="6453328"/>
          </a:xfrm>
        </p:spPr>
        <p:txBody>
          <a:bodyPr/>
          <a:lstStyle>
            <a:lvl1pPr>
              <a:defRPr sz="37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534674" y="1582265"/>
            <a:ext cx="3518055" cy="5172114"/>
          </a:xfrm>
        </p:spPr>
        <p:txBody>
          <a:bodyPr/>
          <a:lstStyle>
            <a:lvl1pPr marL="0" indent="0">
              <a:buNone/>
              <a:defRPr sz="1600"/>
            </a:lvl1pPr>
            <a:lvl2pPr marL="521252" indent="0">
              <a:buNone/>
              <a:defRPr sz="1400"/>
            </a:lvl2pPr>
            <a:lvl3pPr marL="1042504" indent="0">
              <a:buNone/>
              <a:defRPr sz="1100"/>
            </a:lvl3pPr>
            <a:lvl4pPr marL="1563756" indent="0">
              <a:buNone/>
              <a:defRPr sz="1000"/>
            </a:lvl4pPr>
            <a:lvl5pPr marL="2085008" indent="0">
              <a:buNone/>
              <a:defRPr sz="1000"/>
            </a:lvl5pPr>
            <a:lvl6pPr marL="2606259" indent="0">
              <a:buNone/>
              <a:defRPr sz="1000"/>
            </a:lvl6pPr>
            <a:lvl7pPr marL="3127512" indent="0">
              <a:buNone/>
              <a:defRPr sz="1000"/>
            </a:lvl7pPr>
            <a:lvl8pPr marL="3648764" indent="0">
              <a:buNone/>
              <a:defRPr sz="1000"/>
            </a:lvl8pPr>
            <a:lvl9pPr marL="4170015"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D729D901-838A-4299-8390-803F50F54FCC}" type="datetimeFigureOut">
              <a:rPr lang="en-US" smtClean="0">
                <a:solidFill>
                  <a:prstClr val="black">
                    <a:tint val="75000"/>
                  </a:prstClr>
                </a:solidFill>
              </a:rPr>
              <a:pPr/>
              <a:t>8/26/2010</a:t>
            </a:fld>
            <a:endParaRPr lang="en-US">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US">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4EF2995-39AA-4590-8431-C4488D4D21C3}" type="slidenum">
              <a:rPr lang="en-US" smtClean="0">
                <a:solidFill>
                  <a:prstClr val="black">
                    <a:tint val="75000"/>
                  </a:prstClr>
                </a:solidFill>
              </a:rPr>
              <a:pPr/>
              <a:t>‹#›</a:t>
            </a:fld>
            <a:endParaRPr lang="en-US">
              <a:solidFill>
                <a:prstClr val="black">
                  <a:tint val="75000"/>
                </a:prstClr>
              </a:solidFill>
            </a:endParaRPr>
          </a:p>
        </p:txBody>
      </p:sp>
      <p:grpSp>
        <p:nvGrpSpPr>
          <p:cNvPr id="8" name="Skupina 7"/>
          <p:cNvGrpSpPr/>
          <p:nvPr userDrawn="1"/>
        </p:nvGrpSpPr>
        <p:grpSpPr>
          <a:xfrm>
            <a:off x="0" y="6525891"/>
            <a:ext cx="10693400" cy="1013907"/>
            <a:chOff x="0" y="5918923"/>
            <a:chExt cx="9144000" cy="919605"/>
          </a:xfrm>
        </p:grpSpPr>
        <p:pic>
          <p:nvPicPr>
            <p:cNvPr id="9"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92080" y="5980813"/>
              <a:ext cx="3851920" cy="8577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Obdélník 9"/>
            <p:cNvSpPr/>
            <p:nvPr/>
          </p:nvSpPr>
          <p:spPr>
            <a:xfrm>
              <a:off x="0" y="5918923"/>
              <a:ext cx="9144000" cy="123779"/>
            </a:xfrm>
            <a:prstGeom prst="rect">
              <a:avLst/>
            </a:prstGeom>
            <a:solidFill>
              <a:srgbClr val="EC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504" fontAlgn="auto">
                <a:spcBef>
                  <a:spcPts val="0"/>
                </a:spcBef>
                <a:spcAft>
                  <a:spcPts val="0"/>
                </a:spcAft>
              </a:pPr>
              <a:endParaRPr lang="en-US">
                <a:solidFill>
                  <a:prstClr val="white"/>
                </a:solidFill>
              </a:endParaRPr>
            </a:p>
          </p:txBody>
        </p:sp>
      </p:grpSp>
      <p:grpSp>
        <p:nvGrpSpPr>
          <p:cNvPr id="11" name="Skupina 10"/>
          <p:cNvGrpSpPr/>
          <p:nvPr userDrawn="1"/>
        </p:nvGrpSpPr>
        <p:grpSpPr>
          <a:xfrm>
            <a:off x="9230595" y="1"/>
            <a:ext cx="1462808" cy="1380053"/>
            <a:chOff x="7893143" y="0"/>
            <a:chExt cx="1250857" cy="1251696"/>
          </a:xfrm>
        </p:grpSpPr>
        <p:pic>
          <p:nvPicPr>
            <p:cNvPr id="12"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32440" y="0"/>
              <a:ext cx="611560" cy="6343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893143" y="1"/>
              <a:ext cx="639297" cy="6343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532440" y="634379"/>
              <a:ext cx="611560" cy="6173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3306755006"/>
      </p:ext>
    </p:extLst>
  </p:cSld>
  <p:clrMapOvr>
    <a:masterClrMapping/>
  </p:clrMapOvr>
  <p:transition advClick="0" advTm="13000">
    <p:wedg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095981" y="5292884"/>
            <a:ext cx="6416040" cy="624855"/>
          </a:xfrm>
        </p:spPr>
        <p:txBody>
          <a:bodyPr anchor="b"/>
          <a:lstStyle>
            <a:lvl1pPr algn="l">
              <a:defRPr sz="2300" b="1"/>
            </a:lvl1pPr>
          </a:lstStyle>
          <a:p>
            <a:r>
              <a:rPr lang="cs-CZ" smtClean="0"/>
              <a:t>Kliknutím lze upravit styl předlohy nadpisů.</a:t>
            </a:r>
            <a:endParaRPr lang="en-US"/>
          </a:p>
        </p:txBody>
      </p:sp>
      <p:sp>
        <p:nvSpPr>
          <p:cNvPr id="3" name="Zástupný symbol pro obrázek 2"/>
          <p:cNvSpPr>
            <a:spLocks noGrp="1"/>
          </p:cNvSpPr>
          <p:nvPr>
            <p:ph type="pic" idx="1"/>
          </p:nvPr>
        </p:nvSpPr>
        <p:spPr>
          <a:xfrm>
            <a:off x="2095981" y="675613"/>
            <a:ext cx="6416040" cy="4536758"/>
          </a:xfrm>
        </p:spPr>
        <p:txBody>
          <a:bodyPr/>
          <a:lstStyle>
            <a:lvl1pPr marL="0" indent="0">
              <a:buNone/>
              <a:defRPr sz="3700"/>
            </a:lvl1pPr>
            <a:lvl2pPr marL="521252" indent="0">
              <a:buNone/>
              <a:defRPr sz="3200"/>
            </a:lvl2pPr>
            <a:lvl3pPr marL="1042504" indent="0">
              <a:buNone/>
              <a:defRPr sz="2700"/>
            </a:lvl3pPr>
            <a:lvl4pPr marL="1563756" indent="0">
              <a:buNone/>
              <a:defRPr sz="2300"/>
            </a:lvl4pPr>
            <a:lvl5pPr marL="2085008" indent="0">
              <a:buNone/>
              <a:defRPr sz="2300"/>
            </a:lvl5pPr>
            <a:lvl6pPr marL="2606259" indent="0">
              <a:buNone/>
              <a:defRPr sz="2300"/>
            </a:lvl6pPr>
            <a:lvl7pPr marL="3127512" indent="0">
              <a:buNone/>
              <a:defRPr sz="2300"/>
            </a:lvl7pPr>
            <a:lvl8pPr marL="3648764" indent="0">
              <a:buNone/>
              <a:defRPr sz="2300"/>
            </a:lvl8pPr>
            <a:lvl9pPr marL="4170015" indent="0">
              <a:buNone/>
              <a:defRPr sz="2300"/>
            </a:lvl9pPr>
          </a:lstStyle>
          <a:p>
            <a:r>
              <a:rPr lang="cs-CZ" smtClean="0"/>
              <a:t>Kliknutím na ikonu přidáte obrázek.</a:t>
            </a:r>
            <a:endParaRPr lang="en-US"/>
          </a:p>
        </p:txBody>
      </p:sp>
      <p:sp>
        <p:nvSpPr>
          <p:cNvPr id="4" name="Zástupný symbol pro text 3"/>
          <p:cNvSpPr>
            <a:spLocks noGrp="1"/>
          </p:cNvSpPr>
          <p:nvPr>
            <p:ph type="body" sz="half" idx="2"/>
          </p:nvPr>
        </p:nvSpPr>
        <p:spPr>
          <a:xfrm>
            <a:off x="2095981" y="5917739"/>
            <a:ext cx="6416040" cy="887398"/>
          </a:xfrm>
        </p:spPr>
        <p:txBody>
          <a:bodyPr/>
          <a:lstStyle>
            <a:lvl1pPr marL="0" indent="0">
              <a:buNone/>
              <a:defRPr sz="1600"/>
            </a:lvl1pPr>
            <a:lvl2pPr marL="521252" indent="0">
              <a:buNone/>
              <a:defRPr sz="1400"/>
            </a:lvl2pPr>
            <a:lvl3pPr marL="1042504" indent="0">
              <a:buNone/>
              <a:defRPr sz="1100"/>
            </a:lvl3pPr>
            <a:lvl4pPr marL="1563756" indent="0">
              <a:buNone/>
              <a:defRPr sz="1000"/>
            </a:lvl4pPr>
            <a:lvl5pPr marL="2085008" indent="0">
              <a:buNone/>
              <a:defRPr sz="1000"/>
            </a:lvl5pPr>
            <a:lvl6pPr marL="2606259" indent="0">
              <a:buNone/>
              <a:defRPr sz="1000"/>
            </a:lvl6pPr>
            <a:lvl7pPr marL="3127512" indent="0">
              <a:buNone/>
              <a:defRPr sz="1000"/>
            </a:lvl7pPr>
            <a:lvl8pPr marL="3648764" indent="0">
              <a:buNone/>
              <a:defRPr sz="1000"/>
            </a:lvl8pPr>
            <a:lvl9pPr marL="4170015"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D729D901-838A-4299-8390-803F50F54FCC}" type="datetimeFigureOut">
              <a:rPr lang="en-US" smtClean="0">
                <a:solidFill>
                  <a:prstClr val="black">
                    <a:tint val="75000"/>
                  </a:prstClr>
                </a:solidFill>
              </a:rPr>
              <a:pPr/>
              <a:t>8/26/2010</a:t>
            </a:fld>
            <a:endParaRPr lang="en-US">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US">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4EF2995-39AA-4590-8431-C4488D4D21C3}" type="slidenum">
              <a:rPr lang="en-US" smtClean="0">
                <a:solidFill>
                  <a:prstClr val="black">
                    <a:tint val="75000"/>
                  </a:prstClr>
                </a:solidFill>
              </a:rPr>
              <a:pPr/>
              <a:t>‹#›</a:t>
            </a:fld>
            <a:endParaRPr lang="en-US">
              <a:solidFill>
                <a:prstClr val="black">
                  <a:tint val="75000"/>
                </a:prstClr>
              </a:solidFill>
            </a:endParaRPr>
          </a:p>
        </p:txBody>
      </p:sp>
      <p:grpSp>
        <p:nvGrpSpPr>
          <p:cNvPr id="8" name="Skupina 7"/>
          <p:cNvGrpSpPr/>
          <p:nvPr userDrawn="1"/>
        </p:nvGrpSpPr>
        <p:grpSpPr>
          <a:xfrm>
            <a:off x="0" y="6525891"/>
            <a:ext cx="10693400" cy="1013907"/>
            <a:chOff x="0" y="5918923"/>
            <a:chExt cx="9144000" cy="919605"/>
          </a:xfrm>
        </p:grpSpPr>
        <p:pic>
          <p:nvPicPr>
            <p:cNvPr id="9"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92080" y="5980813"/>
              <a:ext cx="3851920" cy="8577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Obdélník 9"/>
            <p:cNvSpPr/>
            <p:nvPr/>
          </p:nvSpPr>
          <p:spPr>
            <a:xfrm>
              <a:off x="0" y="5918923"/>
              <a:ext cx="9144000" cy="123779"/>
            </a:xfrm>
            <a:prstGeom prst="rect">
              <a:avLst/>
            </a:prstGeom>
            <a:solidFill>
              <a:srgbClr val="EC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504" fontAlgn="auto">
                <a:spcBef>
                  <a:spcPts val="0"/>
                </a:spcBef>
                <a:spcAft>
                  <a:spcPts val="0"/>
                </a:spcAft>
              </a:pPr>
              <a:endParaRPr lang="en-US">
                <a:solidFill>
                  <a:prstClr val="white"/>
                </a:solidFill>
              </a:endParaRPr>
            </a:p>
          </p:txBody>
        </p:sp>
      </p:grpSp>
      <p:grpSp>
        <p:nvGrpSpPr>
          <p:cNvPr id="11" name="Skupina 10"/>
          <p:cNvGrpSpPr/>
          <p:nvPr userDrawn="1"/>
        </p:nvGrpSpPr>
        <p:grpSpPr>
          <a:xfrm>
            <a:off x="9230595" y="1"/>
            <a:ext cx="1462808" cy="1380053"/>
            <a:chOff x="7893143" y="0"/>
            <a:chExt cx="1250857" cy="1251696"/>
          </a:xfrm>
        </p:grpSpPr>
        <p:pic>
          <p:nvPicPr>
            <p:cNvPr id="12"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32440" y="0"/>
              <a:ext cx="611560" cy="6343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893143" y="1"/>
              <a:ext cx="639297" cy="6343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532440" y="634379"/>
              <a:ext cx="611560" cy="6173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3932886639"/>
      </p:ext>
    </p:extLst>
  </p:cSld>
  <p:clrMapOvr>
    <a:masterClrMapping/>
  </p:clrMapOvr>
  <p:transition advClick="0" advTm="13000">
    <p:wedg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 předlohy nadpisů.</a:t>
            </a:r>
            <a:endParaRPr lang="en-US"/>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D729D901-838A-4299-8390-803F50F54FCC}" type="datetimeFigureOut">
              <a:rPr lang="en-US" smtClean="0">
                <a:solidFill>
                  <a:prstClr val="black">
                    <a:tint val="75000"/>
                  </a:prstClr>
                </a:solidFill>
              </a:rPr>
              <a:pPr/>
              <a:t>8/26/2010</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4EF2995-39AA-4590-8431-C4488D4D2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21995817"/>
      </p:ext>
    </p:extLst>
  </p:cSld>
  <p:clrMapOvr>
    <a:masterClrMapping/>
  </p:clrMapOvr>
  <p:transition advClick="0" advTm="13000">
    <p:wedg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752715" y="302805"/>
            <a:ext cx="2406015" cy="6451578"/>
          </a:xfrm>
        </p:spPr>
        <p:txBody>
          <a:bodyPr vert="eaVert"/>
          <a:lstStyle/>
          <a:p>
            <a:r>
              <a:rPr lang="cs-CZ" smtClean="0"/>
              <a:t>Kliknutím lze upravit styl předlohy nadpisů.</a:t>
            </a:r>
            <a:endParaRPr lang="en-US"/>
          </a:p>
        </p:txBody>
      </p:sp>
      <p:sp>
        <p:nvSpPr>
          <p:cNvPr id="3" name="Zástupný symbol pro svislý text 2"/>
          <p:cNvSpPr>
            <a:spLocks noGrp="1"/>
          </p:cNvSpPr>
          <p:nvPr>
            <p:ph type="body" orient="vert" idx="1"/>
          </p:nvPr>
        </p:nvSpPr>
        <p:spPr>
          <a:xfrm>
            <a:off x="534670" y="302805"/>
            <a:ext cx="7039822" cy="645157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D729D901-838A-4299-8390-803F50F54FCC}" type="datetimeFigureOut">
              <a:rPr lang="en-US" smtClean="0">
                <a:solidFill>
                  <a:prstClr val="black">
                    <a:tint val="75000"/>
                  </a:prstClr>
                </a:solidFill>
              </a:rPr>
              <a:pPr/>
              <a:t>8/26/2010</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4EF2995-39AA-4590-8431-C4488D4D2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47029993"/>
      </p:ext>
    </p:extLst>
  </p:cSld>
  <p:clrMapOvr>
    <a:masterClrMapping/>
  </p:clrMapOvr>
  <p:transition advClick="0" advTm="13000">
    <p:wedg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534991" y="1763713"/>
            <a:ext cx="4735512" cy="4991100"/>
          </a:xfrm>
        </p:spPr>
        <p:txBody>
          <a:bodyPr/>
          <a:lstStyle>
            <a:lvl1pPr>
              <a:defRPr sz="29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422900" y="1763713"/>
            <a:ext cx="4735513" cy="4991100"/>
          </a:xfrm>
        </p:spPr>
        <p:txBody>
          <a:bodyPr/>
          <a:lstStyle>
            <a:lvl1pPr>
              <a:defRPr sz="29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p:txBody>
          <a:bodyPr/>
          <a:lstStyle>
            <a:lvl1pPr>
              <a:defRPr/>
            </a:lvl1pPr>
          </a:lstStyle>
          <a:p>
            <a:pPr>
              <a:defRPr/>
            </a:pPr>
            <a:endParaRPr lang="cs-CZ"/>
          </a:p>
        </p:txBody>
      </p:sp>
      <p:sp>
        <p:nvSpPr>
          <p:cNvPr id="6" name="Rectangle 5"/>
          <p:cNvSpPr>
            <a:spLocks noGrp="1" noChangeArrowheads="1"/>
          </p:cNvSpPr>
          <p:nvPr>
            <p:ph type="ftr" sz="quarter" idx="11"/>
          </p:nvPr>
        </p:nvSpPr>
        <p:spPr/>
        <p:txBody>
          <a:bodyPr/>
          <a:lstStyle>
            <a:lvl1pPr>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pPr>
              <a:defRPr/>
            </a:pPr>
            <a:fld id="{BAA9BA82-0A32-42A0-B5FF-D284EEB28372}" type="slidenum">
              <a:rPr lang="cs-CZ"/>
              <a:pPr>
                <a:defRPr/>
              </a:pPr>
              <a:t>‹#›</a:t>
            </a:fld>
            <a:endParaRPr lang="cs-CZ"/>
          </a:p>
        </p:txBody>
      </p:sp>
    </p:spTree>
  </p:cSld>
  <p:clrMapOvr>
    <a:masterClrMapping/>
  </p:clrMapOvr>
  <p:transition advClick="0" advTm="13000">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534991" y="1692277"/>
            <a:ext cx="4724400" cy="704850"/>
          </a:xfrm>
        </p:spPr>
        <p:txBody>
          <a:bodyPr anchor="b"/>
          <a:lstStyle>
            <a:lvl1pPr marL="0" indent="0">
              <a:buNone/>
              <a:defRPr sz="2400" b="1"/>
            </a:lvl1pPr>
            <a:lvl2pPr marL="456960" indent="0">
              <a:buNone/>
              <a:defRPr sz="2100" b="1"/>
            </a:lvl2pPr>
            <a:lvl3pPr marL="913915" indent="0">
              <a:buNone/>
              <a:defRPr sz="1800" b="1"/>
            </a:lvl3pPr>
            <a:lvl4pPr marL="1370874" indent="0">
              <a:buNone/>
              <a:defRPr sz="1600" b="1"/>
            </a:lvl4pPr>
            <a:lvl5pPr marL="1827831" indent="0">
              <a:buNone/>
              <a:defRPr sz="1600" b="1"/>
            </a:lvl5pPr>
            <a:lvl6pPr marL="2284791" indent="0">
              <a:buNone/>
              <a:defRPr sz="1600" b="1"/>
            </a:lvl6pPr>
            <a:lvl7pPr marL="2741749" indent="0">
              <a:buNone/>
              <a:defRPr sz="1600" b="1"/>
            </a:lvl7pPr>
            <a:lvl8pPr marL="3198706" indent="0">
              <a:buNone/>
              <a:defRPr sz="1600" b="1"/>
            </a:lvl8pPr>
            <a:lvl9pPr marL="3655664"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534991" y="2397128"/>
            <a:ext cx="4724400" cy="4357688"/>
          </a:xfrm>
        </p:spPr>
        <p:txBody>
          <a:bodyPr/>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5432428" y="1692277"/>
            <a:ext cx="4725988" cy="704850"/>
          </a:xfrm>
        </p:spPr>
        <p:txBody>
          <a:bodyPr anchor="b"/>
          <a:lstStyle>
            <a:lvl1pPr marL="0" indent="0">
              <a:buNone/>
              <a:defRPr sz="2400" b="1"/>
            </a:lvl1pPr>
            <a:lvl2pPr marL="456960" indent="0">
              <a:buNone/>
              <a:defRPr sz="2100" b="1"/>
            </a:lvl2pPr>
            <a:lvl3pPr marL="913915" indent="0">
              <a:buNone/>
              <a:defRPr sz="1800" b="1"/>
            </a:lvl3pPr>
            <a:lvl4pPr marL="1370874" indent="0">
              <a:buNone/>
              <a:defRPr sz="1600" b="1"/>
            </a:lvl4pPr>
            <a:lvl5pPr marL="1827831" indent="0">
              <a:buNone/>
              <a:defRPr sz="1600" b="1"/>
            </a:lvl5pPr>
            <a:lvl6pPr marL="2284791" indent="0">
              <a:buNone/>
              <a:defRPr sz="1600" b="1"/>
            </a:lvl6pPr>
            <a:lvl7pPr marL="2741749" indent="0">
              <a:buNone/>
              <a:defRPr sz="1600" b="1"/>
            </a:lvl7pPr>
            <a:lvl8pPr marL="3198706" indent="0">
              <a:buNone/>
              <a:defRPr sz="1600" b="1"/>
            </a:lvl8pPr>
            <a:lvl9pPr marL="3655664"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5432428" y="2397128"/>
            <a:ext cx="4725988" cy="4357688"/>
          </a:xfrm>
        </p:spPr>
        <p:txBody>
          <a:bodyPr/>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p:txBody>
          <a:bodyPr/>
          <a:lstStyle>
            <a:lvl1pPr>
              <a:defRPr/>
            </a:lvl1pPr>
          </a:lstStyle>
          <a:p>
            <a:pPr>
              <a:defRPr/>
            </a:pPr>
            <a:endParaRPr lang="cs-CZ"/>
          </a:p>
        </p:txBody>
      </p:sp>
      <p:sp>
        <p:nvSpPr>
          <p:cNvPr id="8" name="Rectangle 5"/>
          <p:cNvSpPr>
            <a:spLocks noGrp="1" noChangeArrowheads="1"/>
          </p:cNvSpPr>
          <p:nvPr>
            <p:ph type="ftr" sz="quarter" idx="11"/>
          </p:nvPr>
        </p:nvSpPr>
        <p:spPr/>
        <p:txBody>
          <a:bodyPr/>
          <a:lstStyle>
            <a:lvl1pPr>
              <a:defRPr/>
            </a:lvl1pPr>
          </a:lstStyle>
          <a:p>
            <a:pPr>
              <a:defRPr/>
            </a:pPr>
            <a:endParaRPr lang="cs-CZ"/>
          </a:p>
        </p:txBody>
      </p:sp>
      <p:sp>
        <p:nvSpPr>
          <p:cNvPr id="9" name="Rectangle 6"/>
          <p:cNvSpPr>
            <a:spLocks noGrp="1" noChangeArrowheads="1"/>
          </p:cNvSpPr>
          <p:nvPr>
            <p:ph type="sldNum" sz="quarter" idx="12"/>
          </p:nvPr>
        </p:nvSpPr>
        <p:spPr/>
        <p:txBody>
          <a:bodyPr/>
          <a:lstStyle>
            <a:lvl1pPr>
              <a:defRPr/>
            </a:lvl1pPr>
          </a:lstStyle>
          <a:p>
            <a:pPr>
              <a:defRPr/>
            </a:pPr>
            <a:fld id="{D00B6AE0-5386-41EC-BCD2-9A4342B34ECD}" type="slidenum">
              <a:rPr lang="cs-CZ"/>
              <a:pPr>
                <a:defRPr/>
              </a:pPr>
              <a:t>‹#›</a:t>
            </a:fld>
            <a:endParaRPr lang="cs-CZ"/>
          </a:p>
        </p:txBody>
      </p:sp>
    </p:spTree>
  </p:cSld>
  <p:clrMapOvr>
    <a:masterClrMapping/>
  </p:clrMapOvr>
  <p:transition advClick="0" advTm="13000">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p:txBody>
          <a:bodyPr/>
          <a:lstStyle>
            <a:lvl1pPr>
              <a:defRPr/>
            </a:lvl1pPr>
          </a:lstStyle>
          <a:p>
            <a:pPr>
              <a:defRPr/>
            </a:pPr>
            <a:endParaRPr lang="cs-CZ"/>
          </a:p>
        </p:txBody>
      </p:sp>
      <p:sp>
        <p:nvSpPr>
          <p:cNvPr id="4" name="Rectangle 5"/>
          <p:cNvSpPr>
            <a:spLocks noGrp="1" noChangeArrowheads="1"/>
          </p:cNvSpPr>
          <p:nvPr>
            <p:ph type="ftr" sz="quarter" idx="11"/>
          </p:nvPr>
        </p:nvSpPr>
        <p:spPr/>
        <p:txBody>
          <a:bodyPr/>
          <a:lstStyle>
            <a:lvl1pPr>
              <a:defRPr/>
            </a:lvl1pPr>
          </a:lstStyle>
          <a:p>
            <a:pPr>
              <a:defRPr/>
            </a:pPr>
            <a:endParaRPr lang="cs-CZ"/>
          </a:p>
        </p:txBody>
      </p:sp>
      <p:sp>
        <p:nvSpPr>
          <p:cNvPr id="5" name="Rectangle 6"/>
          <p:cNvSpPr>
            <a:spLocks noGrp="1" noChangeArrowheads="1"/>
          </p:cNvSpPr>
          <p:nvPr>
            <p:ph type="sldNum" sz="quarter" idx="12"/>
          </p:nvPr>
        </p:nvSpPr>
        <p:spPr/>
        <p:txBody>
          <a:bodyPr/>
          <a:lstStyle>
            <a:lvl1pPr>
              <a:defRPr/>
            </a:lvl1pPr>
          </a:lstStyle>
          <a:p>
            <a:pPr>
              <a:defRPr/>
            </a:pPr>
            <a:fld id="{F2DBE528-0F82-4161-AABE-C0E452AC9347}" type="slidenum">
              <a:rPr lang="cs-CZ"/>
              <a:pPr>
                <a:defRPr/>
              </a:pPr>
              <a:t>‹#›</a:t>
            </a:fld>
            <a:endParaRPr lang="cs-CZ"/>
          </a:p>
        </p:txBody>
      </p:sp>
    </p:spTree>
  </p:cSld>
  <p:clrMapOvr>
    <a:masterClrMapping/>
  </p:clrMapOvr>
  <p:transition advClick="0" advTm="13000">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cs-CZ"/>
          </a:p>
        </p:txBody>
      </p:sp>
      <p:sp>
        <p:nvSpPr>
          <p:cNvPr id="3" name="Rectangle 5"/>
          <p:cNvSpPr>
            <a:spLocks noGrp="1" noChangeArrowheads="1"/>
          </p:cNvSpPr>
          <p:nvPr>
            <p:ph type="ftr" sz="quarter" idx="11"/>
          </p:nvPr>
        </p:nvSpPr>
        <p:spPr/>
        <p:txBody>
          <a:bodyPr/>
          <a:lstStyle>
            <a:lvl1pPr>
              <a:defRPr/>
            </a:lvl1pPr>
          </a:lstStyle>
          <a:p>
            <a:pPr>
              <a:defRPr/>
            </a:pPr>
            <a:endParaRPr lang="cs-CZ"/>
          </a:p>
        </p:txBody>
      </p:sp>
      <p:sp>
        <p:nvSpPr>
          <p:cNvPr id="4" name="Rectangle 6"/>
          <p:cNvSpPr>
            <a:spLocks noGrp="1" noChangeArrowheads="1"/>
          </p:cNvSpPr>
          <p:nvPr>
            <p:ph type="sldNum" sz="quarter" idx="12"/>
          </p:nvPr>
        </p:nvSpPr>
        <p:spPr/>
        <p:txBody>
          <a:bodyPr/>
          <a:lstStyle>
            <a:lvl1pPr>
              <a:defRPr/>
            </a:lvl1pPr>
          </a:lstStyle>
          <a:p>
            <a:pPr>
              <a:defRPr/>
            </a:pPr>
            <a:fld id="{6D3D06DF-00A6-4C4E-8599-BEC5DD178137}" type="slidenum">
              <a:rPr lang="cs-CZ"/>
              <a:pPr>
                <a:defRPr/>
              </a:pPr>
              <a:t>‹#›</a:t>
            </a:fld>
            <a:endParaRPr lang="cs-CZ"/>
          </a:p>
        </p:txBody>
      </p:sp>
    </p:spTree>
  </p:cSld>
  <p:clrMapOvr>
    <a:masterClrMapping/>
  </p:clrMapOvr>
  <p:transition advClick="0" advTm="13000">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34991" y="301628"/>
            <a:ext cx="3517901" cy="1281113"/>
          </a:xfrm>
        </p:spPr>
        <p:txBody>
          <a:bodyPr anchor="b"/>
          <a:lstStyle>
            <a:lvl1pPr algn="l">
              <a:defRPr sz="21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4181478" y="301625"/>
            <a:ext cx="5976938" cy="6453188"/>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534991" y="1582741"/>
            <a:ext cx="3517901" cy="5172075"/>
          </a:xfrm>
        </p:spPr>
        <p:txBody>
          <a:bodyPr/>
          <a:lstStyle>
            <a:lvl1pPr marL="0" indent="0">
              <a:buNone/>
              <a:defRPr sz="1400"/>
            </a:lvl1pPr>
            <a:lvl2pPr marL="456960" indent="0">
              <a:buNone/>
              <a:defRPr sz="1300"/>
            </a:lvl2pPr>
            <a:lvl3pPr marL="913915" indent="0">
              <a:buNone/>
              <a:defRPr sz="1000"/>
            </a:lvl3pPr>
            <a:lvl4pPr marL="1370874" indent="0">
              <a:buNone/>
              <a:defRPr sz="900"/>
            </a:lvl4pPr>
            <a:lvl5pPr marL="1827831" indent="0">
              <a:buNone/>
              <a:defRPr sz="900"/>
            </a:lvl5pPr>
            <a:lvl6pPr marL="2284791" indent="0">
              <a:buNone/>
              <a:defRPr sz="900"/>
            </a:lvl6pPr>
            <a:lvl7pPr marL="2741749" indent="0">
              <a:buNone/>
              <a:defRPr sz="900"/>
            </a:lvl7pPr>
            <a:lvl8pPr marL="3198706" indent="0">
              <a:buNone/>
              <a:defRPr sz="900"/>
            </a:lvl8pPr>
            <a:lvl9pPr marL="3655664"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p:txBody>
          <a:bodyPr/>
          <a:lstStyle>
            <a:lvl1pPr>
              <a:defRPr/>
            </a:lvl1pPr>
          </a:lstStyle>
          <a:p>
            <a:pPr>
              <a:defRPr/>
            </a:pPr>
            <a:endParaRPr lang="cs-CZ"/>
          </a:p>
        </p:txBody>
      </p:sp>
      <p:sp>
        <p:nvSpPr>
          <p:cNvPr id="6" name="Rectangle 5"/>
          <p:cNvSpPr>
            <a:spLocks noGrp="1" noChangeArrowheads="1"/>
          </p:cNvSpPr>
          <p:nvPr>
            <p:ph type="ftr" sz="quarter" idx="11"/>
          </p:nvPr>
        </p:nvSpPr>
        <p:spPr/>
        <p:txBody>
          <a:bodyPr/>
          <a:lstStyle>
            <a:lvl1pPr>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pPr>
              <a:defRPr/>
            </a:pPr>
            <a:fld id="{FE6079D2-A95B-4792-9D84-7DB153AC32F4}" type="slidenum">
              <a:rPr lang="cs-CZ"/>
              <a:pPr>
                <a:defRPr/>
              </a:pPr>
              <a:t>‹#›</a:t>
            </a:fld>
            <a:endParaRPr lang="cs-CZ"/>
          </a:p>
        </p:txBody>
      </p:sp>
    </p:spTree>
  </p:cSld>
  <p:clrMapOvr>
    <a:masterClrMapping/>
  </p:clrMapOvr>
  <p:transition advClick="0" advTm="13000">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095504" y="5292725"/>
            <a:ext cx="6416675" cy="625475"/>
          </a:xfrm>
        </p:spPr>
        <p:txBody>
          <a:bodyPr anchor="b"/>
          <a:lstStyle>
            <a:lvl1pPr algn="l">
              <a:defRPr sz="21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2095504" y="676275"/>
            <a:ext cx="6416675" cy="4535488"/>
          </a:xfrm>
        </p:spPr>
        <p:txBody>
          <a:bodyPr/>
          <a:lstStyle>
            <a:lvl1pPr marL="0" indent="0">
              <a:buNone/>
              <a:defRPr sz="3200"/>
            </a:lvl1pPr>
            <a:lvl2pPr marL="456960" indent="0">
              <a:buNone/>
              <a:defRPr sz="2900"/>
            </a:lvl2pPr>
            <a:lvl3pPr marL="913915" indent="0">
              <a:buNone/>
              <a:defRPr sz="2400"/>
            </a:lvl3pPr>
            <a:lvl4pPr marL="1370874" indent="0">
              <a:buNone/>
              <a:defRPr sz="2100"/>
            </a:lvl4pPr>
            <a:lvl5pPr marL="1827831" indent="0">
              <a:buNone/>
              <a:defRPr sz="2100"/>
            </a:lvl5pPr>
            <a:lvl6pPr marL="2284791" indent="0">
              <a:buNone/>
              <a:defRPr sz="2100"/>
            </a:lvl6pPr>
            <a:lvl7pPr marL="2741749" indent="0">
              <a:buNone/>
              <a:defRPr sz="2100"/>
            </a:lvl7pPr>
            <a:lvl8pPr marL="3198706" indent="0">
              <a:buNone/>
              <a:defRPr sz="2100"/>
            </a:lvl8pPr>
            <a:lvl9pPr marL="3655664" indent="0">
              <a:buNone/>
              <a:defRPr sz="2100"/>
            </a:lvl9pPr>
          </a:lstStyle>
          <a:p>
            <a:pPr lvl="0"/>
            <a:endParaRPr lang="cs-CZ" noProof="0" smtClean="0"/>
          </a:p>
        </p:txBody>
      </p:sp>
      <p:sp>
        <p:nvSpPr>
          <p:cNvPr id="4" name="Zástupný symbol pro text 3"/>
          <p:cNvSpPr>
            <a:spLocks noGrp="1"/>
          </p:cNvSpPr>
          <p:nvPr>
            <p:ph type="body" sz="half" idx="2"/>
          </p:nvPr>
        </p:nvSpPr>
        <p:spPr>
          <a:xfrm>
            <a:off x="2095504" y="5918201"/>
            <a:ext cx="6416675" cy="887413"/>
          </a:xfrm>
        </p:spPr>
        <p:txBody>
          <a:bodyPr/>
          <a:lstStyle>
            <a:lvl1pPr marL="0" indent="0">
              <a:buNone/>
              <a:defRPr sz="1400"/>
            </a:lvl1pPr>
            <a:lvl2pPr marL="456960" indent="0">
              <a:buNone/>
              <a:defRPr sz="1300"/>
            </a:lvl2pPr>
            <a:lvl3pPr marL="913915" indent="0">
              <a:buNone/>
              <a:defRPr sz="1000"/>
            </a:lvl3pPr>
            <a:lvl4pPr marL="1370874" indent="0">
              <a:buNone/>
              <a:defRPr sz="900"/>
            </a:lvl4pPr>
            <a:lvl5pPr marL="1827831" indent="0">
              <a:buNone/>
              <a:defRPr sz="900"/>
            </a:lvl5pPr>
            <a:lvl6pPr marL="2284791" indent="0">
              <a:buNone/>
              <a:defRPr sz="900"/>
            </a:lvl6pPr>
            <a:lvl7pPr marL="2741749" indent="0">
              <a:buNone/>
              <a:defRPr sz="900"/>
            </a:lvl7pPr>
            <a:lvl8pPr marL="3198706" indent="0">
              <a:buNone/>
              <a:defRPr sz="900"/>
            </a:lvl8pPr>
            <a:lvl9pPr marL="3655664"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p:txBody>
          <a:bodyPr/>
          <a:lstStyle>
            <a:lvl1pPr>
              <a:defRPr/>
            </a:lvl1pPr>
          </a:lstStyle>
          <a:p>
            <a:pPr>
              <a:defRPr/>
            </a:pPr>
            <a:endParaRPr lang="cs-CZ"/>
          </a:p>
        </p:txBody>
      </p:sp>
      <p:sp>
        <p:nvSpPr>
          <p:cNvPr id="6" name="Rectangle 5"/>
          <p:cNvSpPr>
            <a:spLocks noGrp="1" noChangeArrowheads="1"/>
          </p:cNvSpPr>
          <p:nvPr>
            <p:ph type="ftr" sz="quarter" idx="11"/>
          </p:nvPr>
        </p:nvSpPr>
        <p:spPr/>
        <p:txBody>
          <a:bodyPr/>
          <a:lstStyle>
            <a:lvl1pPr>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pPr>
              <a:defRPr/>
            </a:pPr>
            <a:fld id="{4E33F2AC-F7E8-4387-96B2-A7813AD64F0C}" type="slidenum">
              <a:rPr lang="cs-CZ"/>
              <a:pPr>
                <a:defRPr/>
              </a:pPr>
              <a:t>‹#›</a:t>
            </a:fld>
            <a:endParaRPr lang="cs-CZ"/>
          </a:p>
        </p:txBody>
      </p:sp>
    </p:spTree>
  </p:cSld>
  <p:clrMapOvr>
    <a:masterClrMapping/>
  </p:clrMapOvr>
  <p:transition advClick="0" advTm="13000">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r="-344"/>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534991" y="303216"/>
            <a:ext cx="9623425" cy="1260475"/>
          </a:xfrm>
          <a:prstGeom prst="rect">
            <a:avLst/>
          </a:prstGeom>
          <a:noFill/>
          <a:ln w="9525">
            <a:noFill/>
            <a:miter lim="800000"/>
            <a:headEnd/>
            <a:tailEnd/>
          </a:ln>
        </p:spPr>
        <p:txBody>
          <a:bodyPr vert="horz" wrap="square" lIns="104251" tIns="52125" rIns="104251" bIns="52125" numCol="1" anchor="ctr" anchorCtr="0" compatLnSpc="1">
            <a:prstTxWarp prst="textNoShape">
              <a:avLst/>
            </a:prstTxWarp>
          </a:bodyPr>
          <a:lstStyle/>
          <a:p>
            <a:pPr lvl="0"/>
            <a:r>
              <a:rPr lang="cs-CZ" smtClean="0"/>
              <a:t>Klepnutím lze upravit styl předlohy nadpisů.</a:t>
            </a:r>
          </a:p>
        </p:txBody>
      </p:sp>
      <p:sp>
        <p:nvSpPr>
          <p:cNvPr id="2051" name="Rectangle 3"/>
          <p:cNvSpPr>
            <a:spLocks noGrp="1" noChangeArrowheads="1"/>
          </p:cNvSpPr>
          <p:nvPr>
            <p:ph type="body" idx="1"/>
          </p:nvPr>
        </p:nvSpPr>
        <p:spPr bwMode="auto">
          <a:xfrm>
            <a:off x="534991" y="1763713"/>
            <a:ext cx="9623425" cy="4991100"/>
          </a:xfrm>
          <a:prstGeom prst="rect">
            <a:avLst/>
          </a:prstGeom>
          <a:noFill/>
          <a:ln w="9525">
            <a:noFill/>
            <a:miter lim="800000"/>
            <a:headEnd/>
            <a:tailEnd/>
          </a:ln>
        </p:spPr>
        <p:txBody>
          <a:bodyPr vert="horz" wrap="square" lIns="104251" tIns="52125" rIns="104251" bIns="52125"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8" name="Rectangle 4"/>
          <p:cNvSpPr>
            <a:spLocks noGrp="1" noChangeArrowheads="1"/>
          </p:cNvSpPr>
          <p:nvPr>
            <p:ph type="dt" sz="half" idx="2"/>
          </p:nvPr>
        </p:nvSpPr>
        <p:spPr bwMode="auto">
          <a:xfrm>
            <a:off x="534988" y="6884992"/>
            <a:ext cx="2495550" cy="525461"/>
          </a:xfrm>
          <a:prstGeom prst="rect">
            <a:avLst/>
          </a:prstGeom>
          <a:noFill/>
          <a:ln w="9525">
            <a:noFill/>
            <a:miter lim="800000"/>
            <a:headEnd/>
            <a:tailEnd/>
          </a:ln>
          <a:effectLst/>
        </p:spPr>
        <p:txBody>
          <a:bodyPr vert="horz" wrap="square" lIns="104251" tIns="52125" rIns="104251" bIns="52125" numCol="1" anchor="t" anchorCtr="0" compatLnSpc="1">
            <a:prstTxWarp prst="textNoShape">
              <a:avLst/>
            </a:prstTxWarp>
          </a:bodyPr>
          <a:lstStyle>
            <a:lvl1pPr>
              <a:defRPr sz="1600"/>
            </a:lvl1pPr>
          </a:lstStyle>
          <a:p>
            <a:pPr>
              <a:defRPr/>
            </a:pPr>
            <a:endParaRPr lang="cs-CZ"/>
          </a:p>
        </p:txBody>
      </p:sp>
      <p:sp>
        <p:nvSpPr>
          <p:cNvPr id="1029" name="Rectangle 5"/>
          <p:cNvSpPr>
            <a:spLocks noGrp="1" noChangeArrowheads="1"/>
          </p:cNvSpPr>
          <p:nvPr>
            <p:ph type="ftr" sz="quarter" idx="3"/>
          </p:nvPr>
        </p:nvSpPr>
        <p:spPr bwMode="auto">
          <a:xfrm>
            <a:off x="3652841" y="6884992"/>
            <a:ext cx="3387725" cy="525461"/>
          </a:xfrm>
          <a:prstGeom prst="rect">
            <a:avLst/>
          </a:prstGeom>
          <a:noFill/>
          <a:ln w="9525">
            <a:noFill/>
            <a:miter lim="800000"/>
            <a:headEnd/>
            <a:tailEnd/>
          </a:ln>
          <a:effectLst/>
        </p:spPr>
        <p:txBody>
          <a:bodyPr vert="horz" wrap="square" lIns="104251" tIns="52125" rIns="104251" bIns="52125" numCol="1" anchor="t" anchorCtr="0" compatLnSpc="1">
            <a:prstTxWarp prst="textNoShape">
              <a:avLst/>
            </a:prstTxWarp>
          </a:bodyPr>
          <a:lstStyle>
            <a:lvl1pPr algn="ctr">
              <a:defRPr sz="1600"/>
            </a:lvl1pPr>
          </a:lstStyle>
          <a:p>
            <a:pPr>
              <a:defRPr/>
            </a:pPr>
            <a:endParaRPr lang="cs-CZ"/>
          </a:p>
        </p:txBody>
      </p:sp>
      <p:sp>
        <p:nvSpPr>
          <p:cNvPr id="1030" name="Rectangle 6"/>
          <p:cNvSpPr>
            <a:spLocks noGrp="1" noChangeArrowheads="1"/>
          </p:cNvSpPr>
          <p:nvPr>
            <p:ph type="sldNum" sz="quarter" idx="4"/>
          </p:nvPr>
        </p:nvSpPr>
        <p:spPr bwMode="auto">
          <a:xfrm>
            <a:off x="7662863" y="6884992"/>
            <a:ext cx="2495550" cy="525461"/>
          </a:xfrm>
          <a:prstGeom prst="rect">
            <a:avLst/>
          </a:prstGeom>
          <a:noFill/>
          <a:ln w="9525">
            <a:noFill/>
            <a:miter lim="800000"/>
            <a:headEnd/>
            <a:tailEnd/>
          </a:ln>
          <a:effectLst/>
        </p:spPr>
        <p:txBody>
          <a:bodyPr vert="horz" wrap="square" lIns="104251" tIns="52125" rIns="104251" bIns="52125" numCol="1" anchor="t" anchorCtr="0" compatLnSpc="1">
            <a:prstTxWarp prst="textNoShape">
              <a:avLst/>
            </a:prstTxWarp>
          </a:bodyPr>
          <a:lstStyle>
            <a:lvl1pPr algn="r">
              <a:defRPr sz="1600"/>
            </a:lvl1pPr>
          </a:lstStyle>
          <a:p>
            <a:pPr>
              <a:defRPr/>
            </a:pPr>
            <a:fld id="{CF08812E-C329-473A-B1B9-67A5A7D346EE}"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advClick="0" advTm="13000">
    <p:wedge/>
  </p:transition>
  <p:timing>
    <p:tnLst>
      <p:par>
        <p:cTn id="1" dur="indefinite" restart="never" nodeType="tmRoot"/>
      </p:par>
    </p:tnLst>
  </p:timing>
  <p:txStyles>
    <p:titleStyle>
      <a:lvl1pPr algn="ctr" defTabSz="1042436" rtl="0" eaLnBrk="0" fontAlgn="base" hangingPunct="0">
        <a:spcBef>
          <a:spcPct val="0"/>
        </a:spcBef>
        <a:spcAft>
          <a:spcPct val="0"/>
        </a:spcAft>
        <a:defRPr sz="5000">
          <a:solidFill>
            <a:schemeClr val="tx2"/>
          </a:solidFill>
          <a:latin typeface="+mj-lt"/>
          <a:ea typeface="+mj-ea"/>
          <a:cs typeface="+mj-cs"/>
        </a:defRPr>
      </a:lvl1pPr>
      <a:lvl2pPr algn="ctr" defTabSz="1042436" rtl="0" eaLnBrk="0" fontAlgn="base" hangingPunct="0">
        <a:spcBef>
          <a:spcPct val="0"/>
        </a:spcBef>
        <a:spcAft>
          <a:spcPct val="0"/>
        </a:spcAft>
        <a:defRPr sz="5000">
          <a:solidFill>
            <a:schemeClr val="tx2"/>
          </a:solidFill>
          <a:latin typeface="Arial" charset="0"/>
        </a:defRPr>
      </a:lvl2pPr>
      <a:lvl3pPr algn="ctr" defTabSz="1042436" rtl="0" eaLnBrk="0" fontAlgn="base" hangingPunct="0">
        <a:spcBef>
          <a:spcPct val="0"/>
        </a:spcBef>
        <a:spcAft>
          <a:spcPct val="0"/>
        </a:spcAft>
        <a:defRPr sz="5000">
          <a:solidFill>
            <a:schemeClr val="tx2"/>
          </a:solidFill>
          <a:latin typeface="Arial" charset="0"/>
        </a:defRPr>
      </a:lvl3pPr>
      <a:lvl4pPr algn="ctr" defTabSz="1042436" rtl="0" eaLnBrk="0" fontAlgn="base" hangingPunct="0">
        <a:spcBef>
          <a:spcPct val="0"/>
        </a:spcBef>
        <a:spcAft>
          <a:spcPct val="0"/>
        </a:spcAft>
        <a:defRPr sz="5000">
          <a:solidFill>
            <a:schemeClr val="tx2"/>
          </a:solidFill>
          <a:latin typeface="Arial" charset="0"/>
        </a:defRPr>
      </a:lvl4pPr>
      <a:lvl5pPr algn="ctr" defTabSz="1042436" rtl="0" eaLnBrk="0" fontAlgn="base" hangingPunct="0">
        <a:spcBef>
          <a:spcPct val="0"/>
        </a:spcBef>
        <a:spcAft>
          <a:spcPct val="0"/>
        </a:spcAft>
        <a:defRPr sz="5000">
          <a:solidFill>
            <a:schemeClr val="tx2"/>
          </a:solidFill>
          <a:latin typeface="Arial" charset="0"/>
        </a:defRPr>
      </a:lvl5pPr>
      <a:lvl6pPr marL="456960" algn="ctr" defTabSz="1042436" rtl="0" fontAlgn="base">
        <a:spcBef>
          <a:spcPct val="0"/>
        </a:spcBef>
        <a:spcAft>
          <a:spcPct val="0"/>
        </a:spcAft>
        <a:defRPr sz="5000">
          <a:solidFill>
            <a:schemeClr val="tx2"/>
          </a:solidFill>
          <a:latin typeface="Arial" charset="0"/>
        </a:defRPr>
      </a:lvl6pPr>
      <a:lvl7pPr marL="913915" algn="ctr" defTabSz="1042436" rtl="0" fontAlgn="base">
        <a:spcBef>
          <a:spcPct val="0"/>
        </a:spcBef>
        <a:spcAft>
          <a:spcPct val="0"/>
        </a:spcAft>
        <a:defRPr sz="5000">
          <a:solidFill>
            <a:schemeClr val="tx2"/>
          </a:solidFill>
          <a:latin typeface="Arial" charset="0"/>
        </a:defRPr>
      </a:lvl7pPr>
      <a:lvl8pPr marL="1370874" algn="ctr" defTabSz="1042436" rtl="0" fontAlgn="base">
        <a:spcBef>
          <a:spcPct val="0"/>
        </a:spcBef>
        <a:spcAft>
          <a:spcPct val="0"/>
        </a:spcAft>
        <a:defRPr sz="5000">
          <a:solidFill>
            <a:schemeClr val="tx2"/>
          </a:solidFill>
          <a:latin typeface="Arial" charset="0"/>
        </a:defRPr>
      </a:lvl8pPr>
      <a:lvl9pPr marL="1827831" algn="ctr" defTabSz="1042436" rtl="0" fontAlgn="base">
        <a:spcBef>
          <a:spcPct val="0"/>
        </a:spcBef>
        <a:spcAft>
          <a:spcPct val="0"/>
        </a:spcAft>
        <a:defRPr sz="5000">
          <a:solidFill>
            <a:schemeClr val="tx2"/>
          </a:solidFill>
          <a:latin typeface="Arial" charset="0"/>
        </a:defRPr>
      </a:lvl9pPr>
    </p:titleStyle>
    <p:bodyStyle>
      <a:lvl1pPr marL="390318" indent="-390318" algn="l" defTabSz="1042436" rtl="0" eaLnBrk="0" fontAlgn="base" hangingPunct="0">
        <a:spcBef>
          <a:spcPct val="20000"/>
        </a:spcBef>
        <a:spcAft>
          <a:spcPct val="0"/>
        </a:spcAft>
        <a:buChar char="•"/>
        <a:defRPr sz="3700">
          <a:solidFill>
            <a:schemeClr val="tx1"/>
          </a:solidFill>
          <a:latin typeface="+mn-lt"/>
          <a:ea typeface="+mn-ea"/>
          <a:cs typeface="+mn-cs"/>
        </a:defRPr>
      </a:lvl1pPr>
      <a:lvl2pPr marL="847275" indent="-325266" algn="l" defTabSz="1042436" rtl="0" eaLnBrk="0" fontAlgn="base" hangingPunct="0">
        <a:spcBef>
          <a:spcPct val="20000"/>
        </a:spcBef>
        <a:spcAft>
          <a:spcPct val="0"/>
        </a:spcAft>
        <a:buChar char="–"/>
        <a:defRPr sz="3200">
          <a:solidFill>
            <a:schemeClr val="tx1"/>
          </a:solidFill>
          <a:latin typeface="+mn-lt"/>
        </a:defRPr>
      </a:lvl2pPr>
      <a:lvl3pPr marL="1302649" indent="-260212" algn="l" defTabSz="1042436" rtl="0" eaLnBrk="0" fontAlgn="base" hangingPunct="0">
        <a:spcBef>
          <a:spcPct val="20000"/>
        </a:spcBef>
        <a:spcAft>
          <a:spcPct val="0"/>
        </a:spcAft>
        <a:buChar char="•"/>
        <a:defRPr sz="2700">
          <a:solidFill>
            <a:schemeClr val="tx1"/>
          </a:solidFill>
          <a:latin typeface="+mn-lt"/>
        </a:defRPr>
      </a:lvl3pPr>
      <a:lvl4pPr marL="1824659" indent="-260212" algn="l" defTabSz="1042436" rtl="0" eaLnBrk="0" fontAlgn="base" hangingPunct="0">
        <a:spcBef>
          <a:spcPct val="20000"/>
        </a:spcBef>
        <a:spcAft>
          <a:spcPct val="0"/>
        </a:spcAft>
        <a:buChar char="–"/>
        <a:defRPr sz="2300">
          <a:solidFill>
            <a:schemeClr val="tx1"/>
          </a:solidFill>
          <a:latin typeface="+mn-lt"/>
        </a:defRPr>
      </a:lvl4pPr>
      <a:lvl5pPr marL="2345083" indent="-260212" algn="l" defTabSz="1042436" rtl="0" eaLnBrk="0" fontAlgn="base" hangingPunct="0">
        <a:spcBef>
          <a:spcPct val="20000"/>
        </a:spcBef>
        <a:spcAft>
          <a:spcPct val="0"/>
        </a:spcAft>
        <a:buChar char="»"/>
        <a:defRPr sz="2300">
          <a:solidFill>
            <a:schemeClr val="tx1"/>
          </a:solidFill>
          <a:latin typeface="+mn-lt"/>
        </a:defRPr>
      </a:lvl5pPr>
      <a:lvl6pPr marL="2802043" indent="-260212" algn="l" defTabSz="1042436" rtl="0" fontAlgn="base">
        <a:spcBef>
          <a:spcPct val="20000"/>
        </a:spcBef>
        <a:spcAft>
          <a:spcPct val="0"/>
        </a:spcAft>
        <a:buChar char="»"/>
        <a:defRPr sz="2300">
          <a:solidFill>
            <a:schemeClr val="tx1"/>
          </a:solidFill>
          <a:latin typeface="+mn-lt"/>
        </a:defRPr>
      </a:lvl6pPr>
      <a:lvl7pPr marL="3258999" indent="-260212" algn="l" defTabSz="1042436" rtl="0" fontAlgn="base">
        <a:spcBef>
          <a:spcPct val="20000"/>
        </a:spcBef>
        <a:spcAft>
          <a:spcPct val="0"/>
        </a:spcAft>
        <a:buChar char="»"/>
        <a:defRPr sz="2300">
          <a:solidFill>
            <a:schemeClr val="tx1"/>
          </a:solidFill>
          <a:latin typeface="+mn-lt"/>
        </a:defRPr>
      </a:lvl7pPr>
      <a:lvl8pPr marL="3715957" indent="-260212" algn="l" defTabSz="1042436" rtl="0" fontAlgn="base">
        <a:spcBef>
          <a:spcPct val="20000"/>
        </a:spcBef>
        <a:spcAft>
          <a:spcPct val="0"/>
        </a:spcAft>
        <a:buChar char="»"/>
        <a:defRPr sz="2300">
          <a:solidFill>
            <a:schemeClr val="tx1"/>
          </a:solidFill>
          <a:latin typeface="+mn-lt"/>
        </a:defRPr>
      </a:lvl8pPr>
      <a:lvl9pPr marL="4172914" indent="-260212" algn="l" defTabSz="1042436" rtl="0" fontAlgn="base">
        <a:spcBef>
          <a:spcPct val="20000"/>
        </a:spcBef>
        <a:spcAft>
          <a:spcPct val="0"/>
        </a:spcAft>
        <a:buChar char="»"/>
        <a:defRPr sz="2300">
          <a:solidFill>
            <a:schemeClr val="tx1"/>
          </a:solidFill>
          <a:latin typeface="+mn-lt"/>
        </a:defRPr>
      </a:lvl9pPr>
    </p:bodyStyle>
    <p:otherStyle>
      <a:defPPr>
        <a:defRPr lang="cs-CZ"/>
      </a:defPPr>
      <a:lvl1pPr marL="0" algn="l" defTabSz="913915" rtl="0" eaLnBrk="1" latinLnBrk="0" hangingPunct="1">
        <a:defRPr sz="1800" kern="1200">
          <a:solidFill>
            <a:schemeClr val="tx1"/>
          </a:solidFill>
          <a:latin typeface="+mn-lt"/>
          <a:ea typeface="+mn-ea"/>
          <a:cs typeface="+mn-cs"/>
        </a:defRPr>
      </a:lvl1pPr>
      <a:lvl2pPr marL="456960" algn="l" defTabSz="913915" rtl="0" eaLnBrk="1" latinLnBrk="0" hangingPunct="1">
        <a:defRPr sz="1800" kern="1200">
          <a:solidFill>
            <a:schemeClr val="tx1"/>
          </a:solidFill>
          <a:latin typeface="+mn-lt"/>
          <a:ea typeface="+mn-ea"/>
          <a:cs typeface="+mn-cs"/>
        </a:defRPr>
      </a:lvl2pPr>
      <a:lvl3pPr marL="913915" algn="l" defTabSz="913915" rtl="0" eaLnBrk="1" latinLnBrk="0" hangingPunct="1">
        <a:defRPr sz="1800" kern="1200">
          <a:solidFill>
            <a:schemeClr val="tx1"/>
          </a:solidFill>
          <a:latin typeface="+mn-lt"/>
          <a:ea typeface="+mn-ea"/>
          <a:cs typeface="+mn-cs"/>
        </a:defRPr>
      </a:lvl3pPr>
      <a:lvl4pPr marL="1370874" algn="l" defTabSz="913915" rtl="0" eaLnBrk="1" latinLnBrk="0" hangingPunct="1">
        <a:defRPr sz="1800" kern="1200">
          <a:solidFill>
            <a:schemeClr val="tx1"/>
          </a:solidFill>
          <a:latin typeface="+mn-lt"/>
          <a:ea typeface="+mn-ea"/>
          <a:cs typeface="+mn-cs"/>
        </a:defRPr>
      </a:lvl4pPr>
      <a:lvl5pPr marL="1827831" algn="l" defTabSz="913915" rtl="0" eaLnBrk="1" latinLnBrk="0" hangingPunct="1">
        <a:defRPr sz="1800" kern="1200">
          <a:solidFill>
            <a:schemeClr val="tx1"/>
          </a:solidFill>
          <a:latin typeface="+mn-lt"/>
          <a:ea typeface="+mn-ea"/>
          <a:cs typeface="+mn-cs"/>
        </a:defRPr>
      </a:lvl5pPr>
      <a:lvl6pPr marL="2284791" algn="l" defTabSz="913915" rtl="0" eaLnBrk="1" latinLnBrk="0" hangingPunct="1">
        <a:defRPr sz="1800" kern="1200">
          <a:solidFill>
            <a:schemeClr val="tx1"/>
          </a:solidFill>
          <a:latin typeface="+mn-lt"/>
          <a:ea typeface="+mn-ea"/>
          <a:cs typeface="+mn-cs"/>
        </a:defRPr>
      </a:lvl6pPr>
      <a:lvl7pPr marL="2741749" algn="l" defTabSz="913915" rtl="0" eaLnBrk="1" latinLnBrk="0" hangingPunct="1">
        <a:defRPr sz="1800" kern="1200">
          <a:solidFill>
            <a:schemeClr val="tx1"/>
          </a:solidFill>
          <a:latin typeface="+mn-lt"/>
          <a:ea typeface="+mn-ea"/>
          <a:cs typeface="+mn-cs"/>
        </a:defRPr>
      </a:lvl7pPr>
      <a:lvl8pPr marL="3198706" algn="l" defTabSz="913915" rtl="0" eaLnBrk="1" latinLnBrk="0" hangingPunct="1">
        <a:defRPr sz="1800" kern="1200">
          <a:solidFill>
            <a:schemeClr val="tx1"/>
          </a:solidFill>
          <a:latin typeface="+mn-lt"/>
          <a:ea typeface="+mn-ea"/>
          <a:cs typeface="+mn-cs"/>
        </a:defRPr>
      </a:lvl8pPr>
      <a:lvl9pPr marL="3655664" algn="l" defTabSz="9139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534991" y="303216"/>
            <a:ext cx="9623425" cy="1260475"/>
          </a:xfrm>
          <a:prstGeom prst="rect">
            <a:avLst/>
          </a:prstGeom>
          <a:noFill/>
          <a:ln w="9525">
            <a:noFill/>
            <a:miter lim="800000"/>
            <a:headEnd/>
            <a:tailEnd/>
          </a:ln>
        </p:spPr>
        <p:txBody>
          <a:bodyPr vert="horz" wrap="square" lIns="104160" tIns="52080" rIns="104160" bIns="52080" numCol="1" anchor="ctr" anchorCtr="0" compatLnSpc="1">
            <a:prstTxWarp prst="textNoShape">
              <a:avLst/>
            </a:prstTxWarp>
          </a:bodyPr>
          <a:lstStyle/>
          <a:p>
            <a:pPr lvl="0"/>
            <a:r>
              <a:rPr lang="cs-CZ" smtClean="0"/>
              <a:t>Klepnutím lze upravit styl předlohy nadpisů.</a:t>
            </a:r>
          </a:p>
        </p:txBody>
      </p:sp>
      <p:sp>
        <p:nvSpPr>
          <p:cNvPr id="3075" name="Rectangle 3"/>
          <p:cNvSpPr>
            <a:spLocks noGrp="1" noChangeArrowheads="1"/>
          </p:cNvSpPr>
          <p:nvPr>
            <p:ph type="body" idx="1"/>
          </p:nvPr>
        </p:nvSpPr>
        <p:spPr bwMode="auto">
          <a:xfrm>
            <a:off x="534991" y="1763713"/>
            <a:ext cx="9623425" cy="4991100"/>
          </a:xfrm>
          <a:prstGeom prst="rect">
            <a:avLst/>
          </a:prstGeom>
          <a:noFill/>
          <a:ln w="9525">
            <a:noFill/>
            <a:miter lim="800000"/>
            <a:headEnd/>
            <a:tailEnd/>
          </a:ln>
        </p:spPr>
        <p:txBody>
          <a:bodyPr vert="horz" wrap="square" lIns="104160" tIns="52080" rIns="104160" bIns="5208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8" name="Rectangle 4"/>
          <p:cNvSpPr>
            <a:spLocks noGrp="1" noChangeArrowheads="1"/>
          </p:cNvSpPr>
          <p:nvPr>
            <p:ph type="dt" sz="half" idx="2"/>
          </p:nvPr>
        </p:nvSpPr>
        <p:spPr bwMode="auto">
          <a:xfrm>
            <a:off x="534988" y="6884992"/>
            <a:ext cx="2495550" cy="525461"/>
          </a:xfrm>
          <a:prstGeom prst="rect">
            <a:avLst/>
          </a:prstGeom>
          <a:noFill/>
          <a:ln w="9525">
            <a:noFill/>
            <a:miter lim="800000"/>
            <a:headEnd/>
            <a:tailEnd/>
          </a:ln>
          <a:effectLst/>
        </p:spPr>
        <p:txBody>
          <a:bodyPr vert="horz" wrap="square" lIns="104160" tIns="52080" rIns="104160" bIns="52080" numCol="1" anchor="t" anchorCtr="0" compatLnSpc="1">
            <a:prstTxWarp prst="textNoShape">
              <a:avLst/>
            </a:prstTxWarp>
          </a:bodyPr>
          <a:lstStyle>
            <a:lvl1pPr>
              <a:defRPr sz="1600">
                <a:solidFill>
                  <a:srgbClr val="000000"/>
                </a:solidFill>
              </a:defRPr>
            </a:lvl1pPr>
          </a:lstStyle>
          <a:p>
            <a:pPr>
              <a:defRPr/>
            </a:pPr>
            <a:endParaRPr lang="cs-CZ"/>
          </a:p>
        </p:txBody>
      </p:sp>
      <p:sp>
        <p:nvSpPr>
          <p:cNvPr id="1029" name="Rectangle 5"/>
          <p:cNvSpPr>
            <a:spLocks noGrp="1" noChangeArrowheads="1"/>
          </p:cNvSpPr>
          <p:nvPr>
            <p:ph type="ftr" sz="quarter" idx="3"/>
          </p:nvPr>
        </p:nvSpPr>
        <p:spPr bwMode="auto">
          <a:xfrm>
            <a:off x="3652841" y="6884992"/>
            <a:ext cx="3387725" cy="525461"/>
          </a:xfrm>
          <a:prstGeom prst="rect">
            <a:avLst/>
          </a:prstGeom>
          <a:noFill/>
          <a:ln w="9525">
            <a:noFill/>
            <a:miter lim="800000"/>
            <a:headEnd/>
            <a:tailEnd/>
          </a:ln>
          <a:effectLst/>
        </p:spPr>
        <p:txBody>
          <a:bodyPr vert="horz" wrap="square" lIns="104160" tIns="52080" rIns="104160" bIns="52080" numCol="1" anchor="t" anchorCtr="0" compatLnSpc="1">
            <a:prstTxWarp prst="textNoShape">
              <a:avLst/>
            </a:prstTxWarp>
          </a:bodyPr>
          <a:lstStyle>
            <a:lvl1pPr algn="ctr">
              <a:defRPr sz="1600">
                <a:solidFill>
                  <a:srgbClr val="000000"/>
                </a:solidFill>
              </a:defRPr>
            </a:lvl1pPr>
          </a:lstStyle>
          <a:p>
            <a:pPr>
              <a:defRPr/>
            </a:pPr>
            <a:endParaRPr lang="cs-CZ"/>
          </a:p>
        </p:txBody>
      </p:sp>
      <p:sp>
        <p:nvSpPr>
          <p:cNvPr id="1030" name="Rectangle 6"/>
          <p:cNvSpPr>
            <a:spLocks noGrp="1" noChangeArrowheads="1"/>
          </p:cNvSpPr>
          <p:nvPr>
            <p:ph type="sldNum" sz="quarter" idx="4"/>
          </p:nvPr>
        </p:nvSpPr>
        <p:spPr bwMode="auto">
          <a:xfrm>
            <a:off x="7662863" y="6884992"/>
            <a:ext cx="2495550" cy="525461"/>
          </a:xfrm>
          <a:prstGeom prst="rect">
            <a:avLst/>
          </a:prstGeom>
          <a:noFill/>
          <a:ln w="9525">
            <a:noFill/>
            <a:miter lim="800000"/>
            <a:headEnd/>
            <a:tailEnd/>
          </a:ln>
          <a:effectLst/>
        </p:spPr>
        <p:txBody>
          <a:bodyPr vert="horz" wrap="square" lIns="104160" tIns="52080" rIns="104160" bIns="52080" numCol="1" anchor="t" anchorCtr="0" compatLnSpc="1">
            <a:prstTxWarp prst="textNoShape">
              <a:avLst/>
            </a:prstTxWarp>
          </a:bodyPr>
          <a:lstStyle>
            <a:lvl1pPr algn="r">
              <a:defRPr sz="1600">
                <a:solidFill>
                  <a:srgbClr val="000000"/>
                </a:solidFill>
              </a:defRPr>
            </a:lvl1pPr>
          </a:lstStyle>
          <a:p>
            <a:pPr>
              <a:defRPr/>
            </a:pPr>
            <a:fld id="{FDEB81A3-8BF4-427C-AEB7-6C2B2AB61A4F}"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ransition advClick="0" advTm="13000">
    <p:wedge/>
  </p:transition>
  <p:txStyles>
    <p:titleStyle>
      <a:lvl1pPr algn="ctr" defTabSz="1039262" rtl="0" eaLnBrk="0" fontAlgn="base" hangingPunct="0">
        <a:spcBef>
          <a:spcPct val="0"/>
        </a:spcBef>
        <a:spcAft>
          <a:spcPct val="0"/>
        </a:spcAft>
        <a:defRPr sz="5000">
          <a:solidFill>
            <a:schemeClr val="tx2"/>
          </a:solidFill>
          <a:latin typeface="+mj-lt"/>
          <a:ea typeface="+mj-ea"/>
          <a:cs typeface="+mj-cs"/>
        </a:defRPr>
      </a:lvl1pPr>
      <a:lvl2pPr algn="ctr" defTabSz="1039262" rtl="0" eaLnBrk="0" fontAlgn="base" hangingPunct="0">
        <a:spcBef>
          <a:spcPct val="0"/>
        </a:spcBef>
        <a:spcAft>
          <a:spcPct val="0"/>
        </a:spcAft>
        <a:defRPr sz="5000">
          <a:solidFill>
            <a:schemeClr val="tx2"/>
          </a:solidFill>
          <a:latin typeface="Arial" charset="0"/>
        </a:defRPr>
      </a:lvl2pPr>
      <a:lvl3pPr algn="ctr" defTabSz="1039262" rtl="0" eaLnBrk="0" fontAlgn="base" hangingPunct="0">
        <a:spcBef>
          <a:spcPct val="0"/>
        </a:spcBef>
        <a:spcAft>
          <a:spcPct val="0"/>
        </a:spcAft>
        <a:defRPr sz="5000">
          <a:solidFill>
            <a:schemeClr val="tx2"/>
          </a:solidFill>
          <a:latin typeface="Arial" charset="0"/>
        </a:defRPr>
      </a:lvl3pPr>
      <a:lvl4pPr algn="ctr" defTabSz="1039262" rtl="0" eaLnBrk="0" fontAlgn="base" hangingPunct="0">
        <a:spcBef>
          <a:spcPct val="0"/>
        </a:spcBef>
        <a:spcAft>
          <a:spcPct val="0"/>
        </a:spcAft>
        <a:defRPr sz="5000">
          <a:solidFill>
            <a:schemeClr val="tx2"/>
          </a:solidFill>
          <a:latin typeface="Arial" charset="0"/>
        </a:defRPr>
      </a:lvl4pPr>
      <a:lvl5pPr algn="ctr" defTabSz="1039262" rtl="0" eaLnBrk="0" fontAlgn="base" hangingPunct="0">
        <a:spcBef>
          <a:spcPct val="0"/>
        </a:spcBef>
        <a:spcAft>
          <a:spcPct val="0"/>
        </a:spcAft>
        <a:defRPr sz="5000">
          <a:solidFill>
            <a:schemeClr val="tx2"/>
          </a:solidFill>
          <a:latin typeface="Arial" charset="0"/>
        </a:defRPr>
      </a:lvl5pPr>
      <a:lvl6pPr marL="456555" algn="ctr" defTabSz="1041517" rtl="0" fontAlgn="base">
        <a:spcBef>
          <a:spcPct val="0"/>
        </a:spcBef>
        <a:spcAft>
          <a:spcPct val="0"/>
        </a:spcAft>
        <a:defRPr sz="5000">
          <a:solidFill>
            <a:schemeClr val="tx2"/>
          </a:solidFill>
          <a:latin typeface="Arial" charset="0"/>
        </a:defRPr>
      </a:lvl6pPr>
      <a:lvl7pPr marL="913106" algn="ctr" defTabSz="1041517" rtl="0" fontAlgn="base">
        <a:spcBef>
          <a:spcPct val="0"/>
        </a:spcBef>
        <a:spcAft>
          <a:spcPct val="0"/>
        </a:spcAft>
        <a:defRPr sz="5000">
          <a:solidFill>
            <a:schemeClr val="tx2"/>
          </a:solidFill>
          <a:latin typeface="Arial" charset="0"/>
        </a:defRPr>
      </a:lvl7pPr>
      <a:lvl8pPr marL="1369665" algn="ctr" defTabSz="1041517" rtl="0" fontAlgn="base">
        <a:spcBef>
          <a:spcPct val="0"/>
        </a:spcBef>
        <a:spcAft>
          <a:spcPct val="0"/>
        </a:spcAft>
        <a:defRPr sz="5000">
          <a:solidFill>
            <a:schemeClr val="tx2"/>
          </a:solidFill>
          <a:latin typeface="Arial" charset="0"/>
        </a:defRPr>
      </a:lvl8pPr>
      <a:lvl9pPr marL="1826218" algn="ctr" defTabSz="1041517" rtl="0" fontAlgn="base">
        <a:spcBef>
          <a:spcPct val="0"/>
        </a:spcBef>
        <a:spcAft>
          <a:spcPct val="0"/>
        </a:spcAft>
        <a:defRPr sz="5000">
          <a:solidFill>
            <a:schemeClr val="tx2"/>
          </a:solidFill>
          <a:latin typeface="Arial" charset="0"/>
        </a:defRPr>
      </a:lvl9pPr>
    </p:titleStyle>
    <p:bodyStyle>
      <a:lvl1pPr marL="387144" indent="-387144" algn="l" defTabSz="1039262" rtl="0" eaLnBrk="0" fontAlgn="base" hangingPunct="0">
        <a:spcBef>
          <a:spcPct val="20000"/>
        </a:spcBef>
        <a:spcAft>
          <a:spcPct val="0"/>
        </a:spcAft>
        <a:buChar char="•"/>
        <a:defRPr sz="3700">
          <a:solidFill>
            <a:schemeClr val="tx1"/>
          </a:solidFill>
          <a:latin typeface="+mn-lt"/>
          <a:ea typeface="+mn-ea"/>
          <a:cs typeface="+mn-cs"/>
        </a:defRPr>
      </a:lvl1pPr>
      <a:lvl2pPr marL="844102" indent="-322093" algn="l" defTabSz="1039262" rtl="0" eaLnBrk="0" fontAlgn="base" hangingPunct="0">
        <a:spcBef>
          <a:spcPct val="20000"/>
        </a:spcBef>
        <a:spcAft>
          <a:spcPct val="0"/>
        </a:spcAft>
        <a:buChar char="–"/>
        <a:defRPr sz="3200">
          <a:solidFill>
            <a:schemeClr val="tx1"/>
          </a:solidFill>
          <a:latin typeface="+mn-lt"/>
        </a:defRPr>
      </a:lvl2pPr>
      <a:lvl3pPr marL="1299475" indent="-257038" algn="l" defTabSz="1039262" rtl="0" eaLnBrk="0" fontAlgn="base" hangingPunct="0">
        <a:spcBef>
          <a:spcPct val="20000"/>
        </a:spcBef>
        <a:spcAft>
          <a:spcPct val="0"/>
        </a:spcAft>
        <a:buChar char="•"/>
        <a:defRPr sz="2700">
          <a:solidFill>
            <a:schemeClr val="tx1"/>
          </a:solidFill>
          <a:latin typeface="+mn-lt"/>
        </a:defRPr>
      </a:lvl3pPr>
      <a:lvl4pPr marL="1821485" indent="-257038" algn="l" defTabSz="1039262" rtl="0" eaLnBrk="0" fontAlgn="base" hangingPunct="0">
        <a:spcBef>
          <a:spcPct val="20000"/>
        </a:spcBef>
        <a:spcAft>
          <a:spcPct val="0"/>
        </a:spcAft>
        <a:buChar char="–"/>
        <a:defRPr sz="2300">
          <a:solidFill>
            <a:schemeClr val="tx1"/>
          </a:solidFill>
          <a:latin typeface="+mn-lt"/>
        </a:defRPr>
      </a:lvl4pPr>
      <a:lvl5pPr marL="2341911" indent="-257038" algn="l" defTabSz="1039262" rtl="0" eaLnBrk="0" fontAlgn="base" hangingPunct="0">
        <a:spcBef>
          <a:spcPct val="20000"/>
        </a:spcBef>
        <a:spcAft>
          <a:spcPct val="0"/>
        </a:spcAft>
        <a:buChar char="»"/>
        <a:defRPr sz="2300">
          <a:solidFill>
            <a:schemeClr val="tx1"/>
          </a:solidFill>
          <a:latin typeface="+mn-lt"/>
        </a:defRPr>
      </a:lvl5pPr>
      <a:lvl6pPr marL="2799573" indent="-259983" algn="l" defTabSz="1041517" rtl="0" fontAlgn="base">
        <a:spcBef>
          <a:spcPct val="20000"/>
        </a:spcBef>
        <a:spcAft>
          <a:spcPct val="0"/>
        </a:spcAft>
        <a:buChar char="»"/>
        <a:defRPr sz="2300">
          <a:solidFill>
            <a:schemeClr val="tx1"/>
          </a:solidFill>
          <a:latin typeface="+mn-lt"/>
        </a:defRPr>
      </a:lvl6pPr>
      <a:lvl7pPr marL="3256126" indent="-259983" algn="l" defTabSz="1041517" rtl="0" fontAlgn="base">
        <a:spcBef>
          <a:spcPct val="20000"/>
        </a:spcBef>
        <a:spcAft>
          <a:spcPct val="0"/>
        </a:spcAft>
        <a:buChar char="»"/>
        <a:defRPr sz="2300">
          <a:solidFill>
            <a:schemeClr val="tx1"/>
          </a:solidFill>
          <a:latin typeface="+mn-lt"/>
        </a:defRPr>
      </a:lvl7pPr>
      <a:lvl8pPr marL="3712677" indent="-259983" algn="l" defTabSz="1041517" rtl="0" fontAlgn="base">
        <a:spcBef>
          <a:spcPct val="20000"/>
        </a:spcBef>
        <a:spcAft>
          <a:spcPct val="0"/>
        </a:spcAft>
        <a:buChar char="»"/>
        <a:defRPr sz="2300">
          <a:solidFill>
            <a:schemeClr val="tx1"/>
          </a:solidFill>
          <a:latin typeface="+mn-lt"/>
        </a:defRPr>
      </a:lvl8pPr>
      <a:lvl9pPr marL="4169235" indent="-259983" algn="l" defTabSz="1041517" rtl="0" fontAlgn="base">
        <a:spcBef>
          <a:spcPct val="20000"/>
        </a:spcBef>
        <a:spcAft>
          <a:spcPct val="0"/>
        </a:spcAft>
        <a:buChar char="»"/>
        <a:defRPr sz="2300">
          <a:solidFill>
            <a:schemeClr val="tx1"/>
          </a:solidFill>
          <a:latin typeface="+mn-lt"/>
        </a:defRPr>
      </a:lvl9pPr>
    </p:bodyStyle>
    <p:otherStyle>
      <a:defPPr>
        <a:defRPr lang="cs-CZ"/>
      </a:defPPr>
      <a:lvl1pPr marL="0" algn="l" defTabSz="913106" rtl="0" eaLnBrk="1" latinLnBrk="0" hangingPunct="1">
        <a:defRPr sz="1800" kern="1200">
          <a:solidFill>
            <a:schemeClr val="tx1"/>
          </a:solidFill>
          <a:latin typeface="+mn-lt"/>
          <a:ea typeface="+mn-ea"/>
          <a:cs typeface="+mn-cs"/>
        </a:defRPr>
      </a:lvl1pPr>
      <a:lvl2pPr marL="456555" algn="l" defTabSz="913106" rtl="0" eaLnBrk="1" latinLnBrk="0" hangingPunct="1">
        <a:defRPr sz="1800" kern="1200">
          <a:solidFill>
            <a:schemeClr val="tx1"/>
          </a:solidFill>
          <a:latin typeface="+mn-lt"/>
          <a:ea typeface="+mn-ea"/>
          <a:cs typeface="+mn-cs"/>
        </a:defRPr>
      </a:lvl2pPr>
      <a:lvl3pPr marL="913106" algn="l" defTabSz="913106" rtl="0" eaLnBrk="1" latinLnBrk="0" hangingPunct="1">
        <a:defRPr sz="1800" kern="1200">
          <a:solidFill>
            <a:schemeClr val="tx1"/>
          </a:solidFill>
          <a:latin typeface="+mn-lt"/>
          <a:ea typeface="+mn-ea"/>
          <a:cs typeface="+mn-cs"/>
        </a:defRPr>
      </a:lvl3pPr>
      <a:lvl4pPr marL="1369665" algn="l" defTabSz="913106" rtl="0" eaLnBrk="1" latinLnBrk="0" hangingPunct="1">
        <a:defRPr sz="1800" kern="1200">
          <a:solidFill>
            <a:schemeClr val="tx1"/>
          </a:solidFill>
          <a:latin typeface="+mn-lt"/>
          <a:ea typeface="+mn-ea"/>
          <a:cs typeface="+mn-cs"/>
        </a:defRPr>
      </a:lvl4pPr>
      <a:lvl5pPr marL="1826218" algn="l" defTabSz="913106" rtl="0" eaLnBrk="1" latinLnBrk="0" hangingPunct="1">
        <a:defRPr sz="1800" kern="1200">
          <a:solidFill>
            <a:schemeClr val="tx1"/>
          </a:solidFill>
          <a:latin typeface="+mn-lt"/>
          <a:ea typeface="+mn-ea"/>
          <a:cs typeface="+mn-cs"/>
        </a:defRPr>
      </a:lvl5pPr>
      <a:lvl6pPr marL="2282776" algn="l" defTabSz="913106" rtl="0" eaLnBrk="1" latinLnBrk="0" hangingPunct="1">
        <a:defRPr sz="1800" kern="1200">
          <a:solidFill>
            <a:schemeClr val="tx1"/>
          </a:solidFill>
          <a:latin typeface="+mn-lt"/>
          <a:ea typeface="+mn-ea"/>
          <a:cs typeface="+mn-cs"/>
        </a:defRPr>
      </a:lvl6pPr>
      <a:lvl7pPr marL="2739331" algn="l" defTabSz="913106" rtl="0" eaLnBrk="1" latinLnBrk="0" hangingPunct="1">
        <a:defRPr sz="1800" kern="1200">
          <a:solidFill>
            <a:schemeClr val="tx1"/>
          </a:solidFill>
          <a:latin typeface="+mn-lt"/>
          <a:ea typeface="+mn-ea"/>
          <a:cs typeface="+mn-cs"/>
        </a:defRPr>
      </a:lvl7pPr>
      <a:lvl8pPr marL="3195886" algn="l" defTabSz="913106" rtl="0" eaLnBrk="1" latinLnBrk="0" hangingPunct="1">
        <a:defRPr sz="1800" kern="1200">
          <a:solidFill>
            <a:schemeClr val="tx1"/>
          </a:solidFill>
          <a:latin typeface="+mn-lt"/>
          <a:ea typeface="+mn-ea"/>
          <a:cs typeface="+mn-cs"/>
        </a:defRPr>
      </a:lvl8pPr>
      <a:lvl9pPr marL="3652439" algn="l" defTabSz="91310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534670" y="302802"/>
            <a:ext cx="9624060" cy="1260211"/>
          </a:xfrm>
          <a:prstGeom prst="rect">
            <a:avLst/>
          </a:prstGeom>
        </p:spPr>
        <p:txBody>
          <a:bodyPr vert="horz" lIns="104251" tIns="52125" rIns="104251" bIns="52125" rtlCol="0" anchor="ctr">
            <a:normAutofit/>
          </a:bodyPr>
          <a:lstStyle/>
          <a:p>
            <a:r>
              <a:rPr lang="cs-CZ" smtClean="0"/>
              <a:t>Kliknutím lze upravit styl předlohy nadpisů.</a:t>
            </a:r>
            <a:endParaRPr lang="en-US"/>
          </a:p>
        </p:txBody>
      </p:sp>
      <p:sp>
        <p:nvSpPr>
          <p:cNvPr id="3" name="Zástupný symbol pro text 2"/>
          <p:cNvSpPr>
            <a:spLocks noGrp="1"/>
          </p:cNvSpPr>
          <p:nvPr>
            <p:ph type="body" idx="1"/>
          </p:nvPr>
        </p:nvSpPr>
        <p:spPr>
          <a:xfrm>
            <a:off x="534670" y="1764295"/>
            <a:ext cx="9624060" cy="4990084"/>
          </a:xfrm>
          <a:prstGeom prst="rect">
            <a:avLst/>
          </a:prstGeom>
        </p:spPr>
        <p:txBody>
          <a:bodyPr vert="horz" lIns="104251" tIns="52125" rIns="104251" bIns="52125"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2"/>
          </p:nvPr>
        </p:nvSpPr>
        <p:spPr>
          <a:xfrm>
            <a:off x="534671" y="7008175"/>
            <a:ext cx="2495127" cy="402567"/>
          </a:xfrm>
          <a:prstGeom prst="rect">
            <a:avLst/>
          </a:prstGeom>
        </p:spPr>
        <p:txBody>
          <a:bodyPr vert="horz" lIns="104251" tIns="52125" rIns="104251" bIns="52125" rtlCol="0" anchor="ctr"/>
          <a:lstStyle>
            <a:lvl1pPr algn="l" defTabSz="1042504" fontAlgn="auto">
              <a:spcBef>
                <a:spcPts val="0"/>
              </a:spcBef>
              <a:spcAft>
                <a:spcPts val="0"/>
              </a:spcAft>
              <a:defRPr sz="1400">
                <a:solidFill>
                  <a:schemeClr val="tx1">
                    <a:tint val="75000"/>
                  </a:schemeClr>
                </a:solidFill>
              </a:defRPr>
            </a:lvl1pPr>
          </a:lstStyle>
          <a:p>
            <a:fld id="{D729D901-838A-4299-8390-803F50F54FCC}" type="datetimeFigureOut">
              <a:rPr lang="en-US" smtClean="0">
                <a:solidFill>
                  <a:prstClr val="black">
                    <a:tint val="75000"/>
                  </a:prstClr>
                </a:solidFill>
                <a:latin typeface="Calibri"/>
              </a:rPr>
              <a:pPr/>
              <a:t>8/26/2010</a:t>
            </a:fld>
            <a:endParaRPr lang="en-US">
              <a:solidFill>
                <a:prstClr val="black">
                  <a:tint val="75000"/>
                </a:prstClr>
              </a:solidFill>
              <a:latin typeface="Calibri"/>
            </a:endParaRPr>
          </a:p>
        </p:txBody>
      </p:sp>
      <p:sp>
        <p:nvSpPr>
          <p:cNvPr id="5" name="Zástupný symbol pro zápatí 4"/>
          <p:cNvSpPr>
            <a:spLocks noGrp="1"/>
          </p:cNvSpPr>
          <p:nvPr>
            <p:ph type="ftr" sz="quarter" idx="3"/>
          </p:nvPr>
        </p:nvSpPr>
        <p:spPr>
          <a:xfrm>
            <a:off x="3653582" y="7008175"/>
            <a:ext cx="3386243" cy="402567"/>
          </a:xfrm>
          <a:prstGeom prst="rect">
            <a:avLst/>
          </a:prstGeom>
        </p:spPr>
        <p:txBody>
          <a:bodyPr vert="horz" lIns="104251" tIns="52125" rIns="104251" bIns="52125" rtlCol="0" anchor="ctr"/>
          <a:lstStyle>
            <a:lvl1pPr algn="ctr" defTabSz="1042504" fontAlgn="auto">
              <a:spcBef>
                <a:spcPts val="0"/>
              </a:spcBef>
              <a:spcAft>
                <a:spcPts val="0"/>
              </a:spcAft>
              <a:defRPr sz="1400">
                <a:solidFill>
                  <a:schemeClr val="tx1">
                    <a:tint val="75000"/>
                  </a:schemeClr>
                </a:solidFill>
              </a:defRPr>
            </a:lvl1pPr>
          </a:lstStyle>
          <a:p>
            <a:endParaRPr lang="en-US">
              <a:solidFill>
                <a:prstClr val="black">
                  <a:tint val="75000"/>
                </a:prstClr>
              </a:solidFill>
              <a:latin typeface="Calibri"/>
            </a:endParaRPr>
          </a:p>
        </p:txBody>
      </p:sp>
      <p:sp>
        <p:nvSpPr>
          <p:cNvPr id="6" name="Zástupný symbol pro číslo snímku 5"/>
          <p:cNvSpPr>
            <a:spLocks noGrp="1"/>
          </p:cNvSpPr>
          <p:nvPr>
            <p:ph type="sldNum" sz="quarter" idx="4"/>
          </p:nvPr>
        </p:nvSpPr>
        <p:spPr>
          <a:xfrm>
            <a:off x="7663603" y="7008175"/>
            <a:ext cx="2495127" cy="402567"/>
          </a:xfrm>
          <a:prstGeom prst="rect">
            <a:avLst/>
          </a:prstGeom>
        </p:spPr>
        <p:txBody>
          <a:bodyPr vert="horz" lIns="104251" tIns="52125" rIns="104251" bIns="52125" rtlCol="0" anchor="ctr"/>
          <a:lstStyle>
            <a:lvl1pPr algn="r" defTabSz="1042504" fontAlgn="auto">
              <a:spcBef>
                <a:spcPts val="0"/>
              </a:spcBef>
              <a:spcAft>
                <a:spcPts val="0"/>
              </a:spcAft>
              <a:defRPr sz="1400">
                <a:solidFill>
                  <a:schemeClr val="tx1">
                    <a:tint val="75000"/>
                  </a:schemeClr>
                </a:solidFill>
              </a:defRPr>
            </a:lvl1pPr>
          </a:lstStyle>
          <a:p>
            <a:fld id="{94EF2995-39AA-4590-8431-C4488D4D21C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316864081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advClick="0" advTm="13000">
    <p:wedge/>
  </p:transition>
  <p:timing>
    <p:tnLst>
      <p:par>
        <p:cTn id="1" dur="indefinite" restart="never" nodeType="tmRoot"/>
      </p:par>
    </p:tnLst>
  </p:timing>
  <p:txStyles>
    <p:titleStyle>
      <a:lvl1pPr algn="ctr" defTabSz="1042504" rtl="0" eaLnBrk="1" latinLnBrk="0" hangingPunct="1">
        <a:spcBef>
          <a:spcPct val="0"/>
        </a:spcBef>
        <a:buNone/>
        <a:defRPr sz="5000" kern="1200">
          <a:solidFill>
            <a:schemeClr val="tx1"/>
          </a:solidFill>
          <a:latin typeface="+mj-lt"/>
          <a:ea typeface="+mj-ea"/>
          <a:cs typeface="+mj-cs"/>
        </a:defRPr>
      </a:lvl1pPr>
    </p:titleStyle>
    <p:bodyStyle>
      <a:lvl1pPr marL="390938" indent="-390938" algn="l" defTabSz="1042504" rtl="0" eaLnBrk="1" latinLnBrk="0" hangingPunct="1">
        <a:spcBef>
          <a:spcPct val="20000"/>
        </a:spcBef>
        <a:buFont typeface="Arial" pitchFamily="34" charset="0"/>
        <a:buChar char="•"/>
        <a:defRPr sz="3700" kern="1200">
          <a:solidFill>
            <a:schemeClr val="tx1"/>
          </a:solidFill>
          <a:latin typeface="+mn-lt"/>
          <a:ea typeface="+mn-ea"/>
          <a:cs typeface="+mn-cs"/>
        </a:defRPr>
      </a:lvl1pPr>
      <a:lvl2pPr marL="847035" indent="-325784" algn="l" defTabSz="1042504"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303130" indent="-260626" algn="l" defTabSz="1042504"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824382" indent="-260626" algn="l" defTabSz="1042504"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345634" indent="-260626" algn="l" defTabSz="1042504"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866886" indent="-260626" algn="l" defTabSz="1042504"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8137" indent="-260626" algn="l" defTabSz="1042504"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09390" indent="-260626" algn="l" defTabSz="1042504"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0642" indent="-260626" algn="l" defTabSz="1042504"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en-US"/>
      </a:defPPr>
      <a:lvl1pPr marL="0" algn="l" defTabSz="1042504" rtl="0" eaLnBrk="1" latinLnBrk="0" hangingPunct="1">
        <a:defRPr sz="2100" kern="1200">
          <a:solidFill>
            <a:schemeClr val="tx1"/>
          </a:solidFill>
          <a:latin typeface="+mn-lt"/>
          <a:ea typeface="+mn-ea"/>
          <a:cs typeface="+mn-cs"/>
        </a:defRPr>
      </a:lvl1pPr>
      <a:lvl2pPr marL="521252" algn="l" defTabSz="1042504" rtl="0" eaLnBrk="1" latinLnBrk="0" hangingPunct="1">
        <a:defRPr sz="2100" kern="1200">
          <a:solidFill>
            <a:schemeClr val="tx1"/>
          </a:solidFill>
          <a:latin typeface="+mn-lt"/>
          <a:ea typeface="+mn-ea"/>
          <a:cs typeface="+mn-cs"/>
        </a:defRPr>
      </a:lvl2pPr>
      <a:lvl3pPr marL="1042504" algn="l" defTabSz="1042504" rtl="0" eaLnBrk="1" latinLnBrk="0" hangingPunct="1">
        <a:defRPr sz="2100" kern="1200">
          <a:solidFill>
            <a:schemeClr val="tx1"/>
          </a:solidFill>
          <a:latin typeface="+mn-lt"/>
          <a:ea typeface="+mn-ea"/>
          <a:cs typeface="+mn-cs"/>
        </a:defRPr>
      </a:lvl3pPr>
      <a:lvl4pPr marL="1563756" algn="l" defTabSz="1042504" rtl="0" eaLnBrk="1" latinLnBrk="0" hangingPunct="1">
        <a:defRPr sz="2100" kern="1200">
          <a:solidFill>
            <a:schemeClr val="tx1"/>
          </a:solidFill>
          <a:latin typeface="+mn-lt"/>
          <a:ea typeface="+mn-ea"/>
          <a:cs typeface="+mn-cs"/>
        </a:defRPr>
      </a:lvl4pPr>
      <a:lvl5pPr marL="2085008" algn="l" defTabSz="1042504" rtl="0" eaLnBrk="1" latinLnBrk="0" hangingPunct="1">
        <a:defRPr sz="2100" kern="1200">
          <a:solidFill>
            <a:schemeClr val="tx1"/>
          </a:solidFill>
          <a:latin typeface="+mn-lt"/>
          <a:ea typeface="+mn-ea"/>
          <a:cs typeface="+mn-cs"/>
        </a:defRPr>
      </a:lvl5pPr>
      <a:lvl6pPr marL="2606259" algn="l" defTabSz="1042504" rtl="0" eaLnBrk="1" latinLnBrk="0" hangingPunct="1">
        <a:defRPr sz="2100" kern="1200">
          <a:solidFill>
            <a:schemeClr val="tx1"/>
          </a:solidFill>
          <a:latin typeface="+mn-lt"/>
          <a:ea typeface="+mn-ea"/>
          <a:cs typeface="+mn-cs"/>
        </a:defRPr>
      </a:lvl6pPr>
      <a:lvl7pPr marL="3127512" algn="l" defTabSz="1042504" rtl="0" eaLnBrk="1" latinLnBrk="0" hangingPunct="1">
        <a:defRPr sz="2100" kern="1200">
          <a:solidFill>
            <a:schemeClr val="tx1"/>
          </a:solidFill>
          <a:latin typeface="+mn-lt"/>
          <a:ea typeface="+mn-ea"/>
          <a:cs typeface="+mn-cs"/>
        </a:defRPr>
      </a:lvl7pPr>
      <a:lvl8pPr marL="3648764" algn="l" defTabSz="1042504" rtl="0" eaLnBrk="1" latinLnBrk="0" hangingPunct="1">
        <a:defRPr sz="2100" kern="1200">
          <a:solidFill>
            <a:schemeClr val="tx1"/>
          </a:solidFill>
          <a:latin typeface="+mn-lt"/>
          <a:ea typeface="+mn-ea"/>
          <a:cs typeface="+mn-cs"/>
        </a:defRPr>
      </a:lvl8pPr>
      <a:lvl9pPr marL="4170015" algn="l" defTabSz="1042504"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jpeg"/><Relationship Id="rId18" Type="http://schemas.openxmlformats.org/officeDocument/2006/relationships/image" Target="../media/image51.jpeg"/><Relationship Id="rId26" Type="http://schemas.openxmlformats.org/officeDocument/2006/relationships/image" Target="../media/image59.png"/><Relationship Id="rId3" Type="http://schemas.openxmlformats.org/officeDocument/2006/relationships/image" Target="../media/image37.png"/><Relationship Id="rId21" Type="http://schemas.openxmlformats.org/officeDocument/2006/relationships/image" Target="../media/image54.jpeg"/><Relationship Id="rId7" Type="http://schemas.openxmlformats.org/officeDocument/2006/relationships/image" Target="../media/image41.jpeg"/><Relationship Id="rId12" Type="http://schemas.openxmlformats.org/officeDocument/2006/relationships/image" Target="../media/image46.pn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notesSlide" Target="../notesSlides/notesSlide10.xml"/><Relationship Id="rId16" Type="http://schemas.openxmlformats.org/officeDocument/2006/relationships/image" Target="../media/image49.jpeg"/><Relationship Id="rId20"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40.jpeg"/><Relationship Id="rId11" Type="http://schemas.openxmlformats.org/officeDocument/2006/relationships/image" Target="../media/image45.jpeg"/><Relationship Id="rId24" Type="http://schemas.openxmlformats.org/officeDocument/2006/relationships/image" Target="../media/image57.jpeg"/><Relationship Id="rId5" Type="http://schemas.openxmlformats.org/officeDocument/2006/relationships/image" Target="../media/image39.jpeg"/><Relationship Id="rId15" Type="http://schemas.openxmlformats.org/officeDocument/2006/relationships/hyperlink" Target="http://www.softgate.cz/" TargetMode="External"/><Relationship Id="rId23" Type="http://schemas.openxmlformats.org/officeDocument/2006/relationships/image" Target="../media/image56.png"/><Relationship Id="rId28" Type="http://schemas.openxmlformats.org/officeDocument/2006/relationships/image" Target="../media/image61.png"/><Relationship Id="rId10" Type="http://schemas.openxmlformats.org/officeDocument/2006/relationships/image" Target="../media/image44.png"/><Relationship Id="rId19" Type="http://schemas.openxmlformats.org/officeDocument/2006/relationships/image" Target="../media/image52.png"/><Relationship Id="rId4" Type="http://schemas.openxmlformats.org/officeDocument/2006/relationships/image" Target="../media/image38.png"/><Relationship Id="rId9" Type="http://schemas.openxmlformats.org/officeDocument/2006/relationships/image" Target="../media/image43.jpeg"/><Relationship Id="rId14" Type="http://schemas.openxmlformats.org/officeDocument/2006/relationships/image" Target="../media/image48.gif"/><Relationship Id="rId22" Type="http://schemas.openxmlformats.org/officeDocument/2006/relationships/image" Target="../media/image55.gif"/><Relationship Id="rId27" Type="http://schemas.openxmlformats.org/officeDocument/2006/relationships/image" Target="../media/image6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hyperlink" Target="http://www.tchk.cz/" TargetMode="External"/><Relationship Id="rId2" Type="http://schemas.openxmlformats.org/officeDocument/2006/relationships/hyperlink" Target="http://www.msic.cz/" TargetMode="External"/><Relationship Id="rId1" Type="http://schemas.openxmlformats.org/officeDocument/2006/relationships/slideLayout" Target="../slideLayouts/slideLayout26.xml"/><Relationship Id="rId5" Type="http://schemas.openxmlformats.org/officeDocument/2006/relationships/image" Target="../media/image63.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notesSlide" Target="../notesSlides/notesSlide2.xml"/><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jpe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01 - uvodni slide"/>
          <p:cNvPicPr>
            <a:picLocks noChangeAspect="1" noChangeArrowheads="1"/>
          </p:cNvPicPr>
          <p:nvPr/>
        </p:nvPicPr>
        <p:blipFill>
          <a:blip r:embed="rId3" cstate="print"/>
          <a:srcRect/>
          <a:stretch>
            <a:fillRect/>
          </a:stretch>
        </p:blipFill>
        <p:spPr bwMode="auto">
          <a:xfrm>
            <a:off x="3" y="1"/>
            <a:ext cx="10691813" cy="7534275"/>
          </a:xfrm>
          <a:prstGeom prst="rect">
            <a:avLst/>
          </a:prstGeom>
          <a:noFill/>
          <a:ln w="9525">
            <a:noFill/>
            <a:miter lim="800000"/>
            <a:headEnd/>
            <a:tailEnd/>
          </a:ln>
        </p:spPr>
      </p:pic>
      <p:sp>
        <p:nvSpPr>
          <p:cNvPr id="16387" name="Nadpis 4"/>
          <p:cNvSpPr>
            <a:spLocks noGrp="1"/>
          </p:cNvSpPr>
          <p:nvPr>
            <p:ph type="ctrTitle"/>
          </p:nvPr>
        </p:nvSpPr>
        <p:spPr/>
        <p:txBody>
          <a:bodyPr/>
          <a:lstStyle/>
          <a:p>
            <a:pPr eaLnBrk="1" hangingPunct="1"/>
            <a:r>
              <a:rPr lang="cs-CZ" sz="4000" b="1" smtClean="0">
                <a:solidFill>
                  <a:srgbClr val="CC0000"/>
                </a:solidFill>
                <a:latin typeface="Verdana" pitchFamily="34" charset="0"/>
              </a:rPr>
              <a:t>TECHNOLOGICKÉ CENTRUM Hradec Králové</a:t>
            </a:r>
          </a:p>
        </p:txBody>
      </p:sp>
      <p:sp>
        <p:nvSpPr>
          <p:cNvPr id="6" name="Podnadpis 5"/>
          <p:cNvSpPr>
            <a:spLocks noGrp="1"/>
          </p:cNvSpPr>
          <p:nvPr>
            <p:ph type="subTitle" idx="1"/>
          </p:nvPr>
        </p:nvSpPr>
        <p:spPr/>
        <p:txBody>
          <a:bodyPr/>
          <a:lstStyle/>
          <a:p>
            <a:pPr>
              <a:defRPr/>
            </a:pPr>
            <a:r>
              <a:rPr lang="cs-CZ" sz="2900" smtClean="0">
                <a:solidFill>
                  <a:srgbClr val="CC0000"/>
                </a:solidFill>
                <a:latin typeface="Verdana" pitchFamily="34" charset="0"/>
                <a:ea typeface="+mj-ea"/>
                <a:cs typeface="+mj-cs"/>
              </a:rPr>
              <a:t>Váš partner ve světě inovačního podnikání</a:t>
            </a:r>
          </a:p>
        </p:txBody>
      </p:sp>
    </p:spTree>
  </p:cSld>
  <p:clrMapOvr>
    <a:masterClrMapping/>
  </p:clrMapOvr>
  <p:transition advClick="0" advTm="13000">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txBox="1">
            <a:spLocks noChangeArrowheads="1"/>
          </p:cNvSpPr>
          <p:nvPr/>
        </p:nvSpPr>
        <p:spPr bwMode="auto">
          <a:xfrm>
            <a:off x="0" y="494486"/>
            <a:ext cx="10693400" cy="517525"/>
          </a:xfrm>
          <a:prstGeom prst="rect">
            <a:avLst/>
          </a:prstGeom>
          <a:noFill/>
          <a:ln w="9525">
            <a:noFill/>
            <a:miter lim="800000"/>
            <a:headEnd/>
            <a:tailEnd/>
          </a:ln>
        </p:spPr>
        <p:txBody>
          <a:bodyPr lIns="91312" tIns="45657" rIns="91312" bIns="45657" anchor="ctr"/>
          <a:lstStyle/>
          <a:p>
            <a:pPr algn="ctr" eaLnBrk="0" hangingPunct="0"/>
            <a:r>
              <a:rPr lang="cs-CZ" sz="4000">
                <a:solidFill>
                  <a:srgbClr val="C00000"/>
                </a:solidFill>
                <a:latin typeface="Verdana" pitchFamily="34" charset="0"/>
                <a:ea typeface="+mj-ea"/>
                <a:cs typeface="+mj-cs"/>
              </a:rPr>
              <a:t>Klienti </a:t>
            </a:r>
            <a:r>
              <a:rPr lang="cs-CZ" sz="4000" smtClean="0">
                <a:solidFill>
                  <a:srgbClr val="C00000"/>
                </a:solidFill>
                <a:latin typeface="Verdana" pitchFamily="34" charset="0"/>
                <a:ea typeface="+mj-ea"/>
                <a:cs typeface="+mj-cs"/>
              </a:rPr>
              <a:t> TC </a:t>
            </a:r>
            <a:r>
              <a:rPr lang="cs-CZ" sz="4000" dirty="0">
                <a:solidFill>
                  <a:srgbClr val="C00000"/>
                </a:solidFill>
                <a:latin typeface="Verdana" pitchFamily="34" charset="0"/>
                <a:ea typeface="+mj-ea"/>
                <a:cs typeface="+mj-cs"/>
              </a:rPr>
              <a:t>HK</a:t>
            </a:r>
          </a:p>
        </p:txBody>
      </p:sp>
      <p:pic>
        <p:nvPicPr>
          <p:cNvPr id="31748" name="Picture 7" descr="inovia"/>
          <p:cNvPicPr>
            <a:picLocks noChangeAspect="1" noChangeArrowheads="1"/>
          </p:cNvPicPr>
          <p:nvPr/>
        </p:nvPicPr>
        <p:blipFill>
          <a:blip r:embed="rId3" cstate="screen"/>
          <a:srcRect/>
          <a:stretch>
            <a:fillRect/>
          </a:stretch>
        </p:blipFill>
        <p:spPr bwMode="auto">
          <a:xfrm>
            <a:off x="8731076" y="3564607"/>
            <a:ext cx="1682750" cy="604837"/>
          </a:xfrm>
          <a:prstGeom prst="rect">
            <a:avLst/>
          </a:prstGeom>
          <a:noFill/>
          <a:ln w="9525">
            <a:noFill/>
            <a:miter lim="800000"/>
            <a:headEnd/>
            <a:tailEnd/>
          </a:ln>
        </p:spPr>
      </p:pic>
      <p:pic>
        <p:nvPicPr>
          <p:cNvPr id="31749" name="Picture 8" descr="logo Letiste"/>
          <p:cNvPicPr>
            <a:picLocks noChangeAspect="1" noChangeArrowheads="1"/>
          </p:cNvPicPr>
          <p:nvPr/>
        </p:nvPicPr>
        <p:blipFill>
          <a:blip r:embed="rId4" cstate="screen"/>
          <a:srcRect/>
          <a:stretch>
            <a:fillRect/>
          </a:stretch>
        </p:blipFill>
        <p:spPr bwMode="auto">
          <a:xfrm>
            <a:off x="2250356" y="2916535"/>
            <a:ext cx="3308350" cy="285751"/>
          </a:xfrm>
          <a:prstGeom prst="rect">
            <a:avLst/>
          </a:prstGeom>
          <a:noFill/>
          <a:ln w="9525">
            <a:noFill/>
            <a:miter lim="800000"/>
            <a:headEnd/>
            <a:tailEnd/>
          </a:ln>
        </p:spPr>
      </p:pic>
      <p:pic>
        <p:nvPicPr>
          <p:cNvPr id="31750" name="Picture 9" descr="spoluhraci-oříznuté"/>
          <p:cNvPicPr>
            <a:picLocks noChangeAspect="1" noChangeArrowheads="1"/>
          </p:cNvPicPr>
          <p:nvPr/>
        </p:nvPicPr>
        <p:blipFill>
          <a:blip r:embed="rId5" cstate="screen"/>
          <a:srcRect/>
          <a:stretch>
            <a:fillRect/>
          </a:stretch>
        </p:blipFill>
        <p:spPr bwMode="auto">
          <a:xfrm>
            <a:off x="5058668" y="1404367"/>
            <a:ext cx="3168000" cy="367870"/>
          </a:xfrm>
          <a:prstGeom prst="rect">
            <a:avLst/>
          </a:prstGeom>
          <a:noFill/>
          <a:ln w="9525">
            <a:noFill/>
            <a:miter lim="800000"/>
            <a:headEnd/>
            <a:tailEnd/>
          </a:ln>
        </p:spPr>
      </p:pic>
      <p:pic>
        <p:nvPicPr>
          <p:cNvPr id="31751" name="Picture 10" descr="logo_turistika_02_2008_tisk"/>
          <p:cNvPicPr>
            <a:picLocks noChangeAspect="1" noChangeArrowheads="1"/>
          </p:cNvPicPr>
          <p:nvPr/>
        </p:nvPicPr>
        <p:blipFill>
          <a:blip r:embed="rId6" cstate="screen"/>
          <a:srcRect l="2204" t="7270" r="5239" b="12762"/>
          <a:stretch>
            <a:fillRect/>
          </a:stretch>
        </p:blipFill>
        <p:spPr bwMode="auto">
          <a:xfrm>
            <a:off x="2898428" y="1260351"/>
            <a:ext cx="2052000" cy="537425"/>
          </a:xfrm>
          <a:prstGeom prst="rect">
            <a:avLst/>
          </a:prstGeom>
          <a:noFill/>
          <a:ln w="9525">
            <a:noFill/>
            <a:miter lim="800000"/>
            <a:headEnd/>
            <a:tailEnd/>
          </a:ln>
        </p:spPr>
      </p:pic>
      <p:pic>
        <p:nvPicPr>
          <p:cNvPr id="31753" name="Obrázek 8" descr="logoeasy.jpg"/>
          <p:cNvPicPr>
            <a:picLocks noChangeAspect="1"/>
          </p:cNvPicPr>
          <p:nvPr/>
        </p:nvPicPr>
        <p:blipFill>
          <a:blip r:embed="rId7" cstate="screen"/>
          <a:srcRect/>
          <a:stretch>
            <a:fillRect/>
          </a:stretch>
        </p:blipFill>
        <p:spPr bwMode="auto">
          <a:xfrm>
            <a:off x="8227020" y="1980431"/>
            <a:ext cx="1764001" cy="600048"/>
          </a:xfrm>
          <a:prstGeom prst="rect">
            <a:avLst/>
          </a:prstGeom>
          <a:noFill/>
          <a:ln w="9525">
            <a:noFill/>
            <a:miter lim="800000"/>
            <a:headEnd/>
            <a:tailEnd/>
          </a:ln>
        </p:spPr>
      </p:pic>
      <p:pic>
        <p:nvPicPr>
          <p:cNvPr id="31754" name="Obrázek 9" descr="micLogo.png"/>
          <p:cNvPicPr>
            <a:picLocks noChangeAspect="1"/>
          </p:cNvPicPr>
          <p:nvPr/>
        </p:nvPicPr>
        <p:blipFill>
          <a:blip r:embed="rId8" cstate="screen"/>
          <a:srcRect/>
          <a:stretch>
            <a:fillRect/>
          </a:stretch>
        </p:blipFill>
        <p:spPr bwMode="auto">
          <a:xfrm>
            <a:off x="234132" y="2052439"/>
            <a:ext cx="5112000" cy="552835"/>
          </a:xfrm>
          <a:prstGeom prst="rect">
            <a:avLst/>
          </a:prstGeom>
          <a:noFill/>
          <a:ln w="9525">
            <a:noFill/>
            <a:miter lim="800000"/>
            <a:headEnd/>
            <a:tailEnd/>
          </a:ln>
        </p:spPr>
      </p:pic>
      <p:pic>
        <p:nvPicPr>
          <p:cNvPr id="31755" name="Obrázek 10" descr="logoeasy.jpg"/>
          <p:cNvPicPr>
            <a:picLocks noChangeAspect="1"/>
          </p:cNvPicPr>
          <p:nvPr/>
        </p:nvPicPr>
        <p:blipFill>
          <a:blip r:embed="rId9" cstate="screen"/>
          <a:srcRect/>
          <a:stretch>
            <a:fillRect/>
          </a:stretch>
        </p:blipFill>
        <p:spPr bwMode="auto">
          <a:xfrm>
            <a:off x="5778748" y="2916535"/>
            <a:ext cx="2347899" cy="342902"/>
          </a:xfrm>
          <a:prstGeom prst="rect">
            <a:avLst/>
          </a:prstGeom>
          <a:noFill/>
          <a:ln w="9525">
            <a:noFill/>
            <a:miter lim="800000"/>
            <a:headEnd/>
            <a:tailEnd/>
          </a:ln>
        </p:spPr>
      </p:pic>
      <p:pic>
        <p:nvPicPr>
          <p:cNvPr id="60418" name="Picture 2"/>
          <p:cNvPicPr>
            <a:picLocks noChangeAspect="1" noChangeArrowheads="1"/>
          </p:cNvPicPr>
          <p:nvPr/>
        </p:nvPicPr>
        <p:blipFill>
          <a:blip r:embed="rId10" cstate="screen"/>
          <a:srcRect/>
          <a:stretch>
            <a:fillRect/>
          </a:stretch>
        </p:blipFill>
        <p:spPr bwMode="auto">
          <a:xfrm>
            <a:off x="5706740" y="3636615"/>
            <a:ext cx="2735999" cy="428628"/>
          </a:xfrm>
          <a:prstGeom prst="rect">
            <a:avLst/>
          </a:prstGeom>
          <a:noFill/>
          <a:ln w="9525">
            <a:noFill/>
            <a:miter lim="800000"/>
            <a:headEnd/>
            <a:tailEnd/>
          </a:ln>
          <a:effectLst/>
        </p:spPr>
      </p:pic>
      <p:pic>
        <p:nvPicPr>
          <p:cNvPr id="16" name="Picture 2" descr="T:\TC_Dokumenty\TC_Marketing\Loga partnerů\AArongroup\aarongroup_1C.jpg"/>
          <p:cNvPicPr>
            <a:picLocks noChangeAspect="1" noChangeArrowheads="1"/>
          </p:cNvPicPr>
          <p:nvPr/>
        </p:nvPicPr>
        <p:blipFill>
          <a:blip r:embed="rId11" cstate="screen"/>
          <a:srcRect/>
          <a:stretch>
            <a:fillRect/>
          </a:stretch>
        </p:blipFill>
        <p:spPr bwMode="auto">
          <a:xfrm>
            <a:off x="306140" y="3636615"/>
            <a:ext cx="1656000" cy="928977"/>
          </a:xfrm>
          <a:prstGeom prst="rect">
            <a:avLst/>
          </a:prstGeom>
          <a:noFill/>
        </p:spPr>
      </p:pic>
      <p:pic>
        <p:nvPicPr>
          <p:cNvPr id="1026" name="Picture 2" descr="T:\TC_Dokumenty\TC_Marketing\Loga partnerů\ChemProtect\logo.png"/>
          <p:cNvPicPr>
            <a:picLocks noChangeAspect="1" noChangeArrowheads="1"/>
          </p:cNvPicPr>
          <p:nvPr/>
        </p:nvPicPr>
        <p:blipFill>
          <a:blip r:embed="rId12" cstate="screen"/>
          <a:srcRect/>
          <a:stretch>
            <a:fillRect/>
          </a:stretch>
        </p:blipFill>
        <p:spPr bwMode="auto">
          <a:xfrm>
            <a:off x="2178348" y="4788743"/>
            <a:ext cx="1260000" cy="955903"/>
          </a:xfrm>
          <a:prstGeom prst="rect">
            <a:avLst/>
          </a:prstGeom>
          <a:noFill/>
        </p:spPr>
      </p:pic>
      <p:pic>
        <p:nvPicPr>
          <p:cNvPr id="18" name="Picture 2" descr="biocid"/>
          <p:cNvPicPr>
            <a:picLocks noChangeAspect="1" noChangeArrowheads="1"/>
          </p:cNvPicPr>
          <p:nvPr/>
        </p:nvPicPr>
        <p:blipFill>
          <a:blip r:embed="rId13" cstate="screen"/>
          <a:srcRect/>
          <a:stretch>
            <a:fillRect/>
          </a:stretch>
        </p:blipFill>
        <p:spPr>
          <a:xfrm>
            <a:off x="5490716" y="2124447"/>
            <a:ext cx="2232000" cy="427901"/>
          </a:xfrm>
          <a:prstGeom prst="rect">
            <a:avLst/>
          </a:prstGeom>
          <a:noFill/>
          <a:ln/>
        </p:spPr>
      </p:pic>
      <p:pic>
        <p:nvPicPr>
          <p:cNvPr id="19" name="Picture 2" descr="T:\TC_Dokumenty\TC_Marketing\Loga partnerů\BARAK STAV\barakstav.gif"/>
          <p:cNvPicPr>
            <a:picLocks noChangeAspect="1" noChangeArrowheads="1"/>
          </p:cNvPicPr>
          <p:nvPr/>
        </p:nvPicPr>
        <p:blipFill>
          <a:blip r:embed="rId14" cstate="screen"/>
          <a:srcRect/>
          <a:stretch>
            <a:fillRect/>
          </a:stretch>
        </p:blipFill>
        <p:spPr bwMode="auto">
          <a:xfrm>
            <a:off x="5634732" y="5220791"/>
            <a:ext cx="1692000" cy="391013"/>
          </a:xfrm>
          <a:prstGeom prst="rect">
            <a:avLst/>
          </a:prstGeom>
          <a:noFill/>
        </p:spPr>
      </p:pic>
      <p:pic>
        <p:nvPicPr>
          <p:cNvPr id="37890" name="Picture 2" descr="logo SoftGate">
            <a:hlinkClick r:id="rId15"/>
          </p:cNvPr>
          <p:cNvPicPr>
            <a:picLocks noChangeAspect="1" noChangeArrowheads="1"/>
          </p:cNvPicPr>
          <p:nvPr/>
        </p:nvPicPr>
        <p:blipFill>
          <a:blip r:embed="rId16" cstate="print"/>
          <a:srcRect/>
          <a:stretch>
            <a:fillRect/>
          </a:stretch>
        </p:blipFill>
        <p:spPr bwMode="auto">
          <a:xfrm>
            <a:off x="5634732" y="4140671"/>
            <a:ext cx="1047750" cy="838200"/>
          </a:xfrm>
          <a:prstGeom prst="rect">
            <a:avLst/>
          </a:prstGeom>
          <a:noFill/>
        </p:spPr>
      </p:pic>
      <p:pic>
        <p:nvPicPr>
          <p:cNvPr id="37892" name="Picture 4" descr="http://www.tchk.cz/editor/image/stranky3_galerie/tn_obrazek_367.png"/>
          <p:cNvPicPr>
            <a:picLocks noChangeAspect="1" noChangeArrowheads="1"/>
          </p:cNvPicPr>
          <p:nvPr/>
        </p:nvPicPr>
        <p:blipFill>
          <a:blip r:embed="rId17" cstate="print"/>
          <a:srcRect/>
          <a:stretch>
            <a:fillRect/>
          </a:stretch>
        </p:blipFill>
        <p:spPr bwMode="auto">
          <a:xfrm>
            <a:off x="2178348" y="3636615"/>
            <a:ext cx="1260000" cy="840000"/>
          </a:xfrm>
          <a:prstGeom prst="rect">
            <a:avLst/>
          </a:prstGeom>
          <a:noFill/>
        </p:spPr>
      </p:pic>
      <p:pic>
        <p:nvPicPr>
          <p:cNvPr id="37893" name="Picture 5" descr="T:\TC_IT\GRAFIKA - podklady\Loga partnerů\MCOM Call Centrum\MCOM_CallCentrum_LogoBlack300dpi.jpg"/>
          <p:cNvPicPr>
            <a:picLocks noChangeAspect="1" noChangeArrowheads="1"/>
          </p:cNvPicPr>
          <p:nvPr/>
        </p:nvPicPr>
        <p:blipFill>
          <a:blip r:embed="rId18" cstate="print"/>
          <a:srcRect/>
          <a:stretch>
            <a:fillRect/>
          </a:stretch>
        </p:blipFill>
        <p:spPr bwMode="auto">
          <a:xfrm>
            <a:off x="8587060" y="2700511"/>
            <a:ext cx="1368000" cy="601044"/>
          </a:xfrm>
          <a:prstGeom prst="rect">
            <a:avLst/>
          </a:prstGeom>
          <a:noFill/>
        </p:spPr>
      </p:pic>
      <p:pic>
        <p:nvPicPr>
          <p:cNvPr id="37896" name="Picture 8" descr="T:\TC_IT\GRAFIKA - podklady\Loga partnerů\HIT klastr\LogoHIT_trans_web.png"/>
          <p:cNvPicPr>
            <a:picLocks noChangeAspect="1" noChangeArrowheads="1"/>
          </p:cNvPicPr>
          <p:nvPr/>
        </p:nvPicPr>
        <p:blipFill>
          <a:blip r:embed="rId19" cstate="print"/>
          <a:srcRect/>
          <a:stretch>
            <a:fillRect/>
          </a:stretch>
        </p:blipFill>
        <p:spPr bwMode="auto">
          <a:xfrm>
            <a:off x="3906540" y="3492599"/>
            <a:ext cx="1376812" cy="631039"/>
          </a:xfrm>
          <a:prstGeom prst="rect">
            <a:avLst/>
          </a:prstGeom>
          <a:noFill/>
        </p:spPr>
      </p:pic>
      <p:pic>
        <p:nvPicPr>
          <p:cNvPr id="37897" name="Picture 9" descr="T:\TC_IT\GRAFIKA - podklady\Loga partnerů\Mydlárna\logo CB.jpg"/>
          <p:cNvPicPr>
            <a:picLocks noChangeAspect="1" noChangeArrowheads="1"/>
          </p:cNvPicPr>
          <p:nvPr/>
        </p:nvPicPr>
        <p:blipFill>
          <a:blip r:embed="rId20" cstate="print"/>
          <a:srcRect/>
          <a:stretch>
            <a:fillRect/>
          </a:stretch>
        </p:blipFill>
        <p:spPr bwMode="auto">
          <a:xfrm>
            <a:off x="9379148" y="4356695"/>
            <a:ext cx="720000" cy="593206"/>
          </a:xfrm>
          <a:prstGeom prst="rect">
            <a:avLst/>
          </a:prstGeom>
          <a:noFill/>
        </p:spPr>
      </p:pic>
      <p:pic>
        <p:nvPicPr>
          <p:cNvPr id="35842" name="Picture 2" descr="T:\TC_IT\GRAFIKA - podklady\Loga partnerů\Optimalizátoři\Optimalizatori_CMYK.jpg"/>
          <p:cNvPicPr>
            <a:picLocks noChangeAspect="1" noChangeArrowheads="1"/>
          </p:cNvPicPr>
          <p:nvPr/>
        </p:nvPicPr>
        <p:blipFill>
          <a:blip r:embed="rId21" cstate="print"/>
          <a:srcRect/>
          <a:stretch>
            <a:fillRect/>
          </a:stretch>
        </p:blipFill>
        <p:spPr bwMode="auto">
          <a:xfrm>
            <a:off x="162124" y="1332359"/>
            <a:ext cx="2520000" cy="558486"/>
          </a:xfrm>
          <a:prstGeom prst="rect">
            <a:avLst/>
          </a:prstGeom>
          <a:noFill/>
        </p:spPr>
      </p:pic>
      <p:pic>
        <p:nvPicPr>
          <p:cNvPr id="35843" name="Picture 3" descr="T:\TC_IT\GRAFIKA - podklady\Loga partnerů\Kobranet\logo-kobranet.gif"/>
          <p:cNvPicPr>
            <a:picLocks noChangeAspect="1" noChangeArrowheads="1"/>
          </p:cNvPicPr>
          <p:nvPr/>
        </p:nvPicPr>
        <p:blipFill>
          <a:blip r:embed="rId22" cstate="print"/>
          <a:srcRect l="13271" t="12563" r="11728" b="12437"/>
          <a:stretch>
            <a:fillRect/>
          </a:stretch>
        </p:blipFill>
        <p:spPr bwMode="auto">
          <a:xfrm>
            <a:off x="3618508" y="4932759"/>
            <a:ext cx="1800000" cy="900000"/>
          </a:xfrm>
          <a:prstGeom prst="rect">
            <a:avLst/>
          </a:prstGeom>
          <a:noFill/>
        </p:spPr>
      </p:pic>
      <p:pic>
        <p:nvPicPr>
          <p:cNvPr id="3" name="Picture 3" descr="T:\TC_IT\GRAFIKA - podklady\Loga partnerů\ShowMedia\logo-showmedia.png"/>
          <p:cNvPicPr>
            <a:picLocks noChangeAspect="1" noChangeArrowheads="1"/>
          </p:cNvPicPr>
          <p:nvPr/>
        </p:nvPicPr>
        <p:blipFill>
          <a:blip r:embed="rId23" cstate="print"/>
          <a:srcRect/>
          <a:stretch>
            <a:fillRect/>
          </a:stretch>
        </p:blipFill>
        <p:spPr bwMode="auto">
          <a:xfrm>
            <a:off x="234132" y="2916535"/>
            <a:ext cx="1800000" cy="268750"/>
          </a:xfrm>
          <a:prstGeom prst="rect">
            <a:avLst/>
          </a:prstGeom>
          <a:noFill/>
        </p:spPr>
      </p:pic>
      <p:pic>
        <p:nvPicPr>
          <p:cNvPr id="35845" name="Picture 5" descr="T:\TC_IT\GRAFIKA - podklady\Loga partnerů\TAPMATES\Copy of gradient.jpg"/>
          <p:cNvPicPr>
            <a:picLocks noChangeAspect="1" noChangeArrowheads="1"/>
          </p:cNvPicPr>
          <p:nvPr/>
        </p:nvPicPr>
        <p:blipFill>
          <a:blip r:embed="rId24" cstate="print"/>
          <a:srcRect/>
          <a:stretch>
            <a:fillRect/>
          </a:stretch>
        </p:blipFill>
        <p:spPr bwMode="auto">
          <a:xfrm>
            <a:off x="7506940" y="5148783"/>
            <a:ext cx="2880000" cy="689641"/>
          </a:xfrm>
          <a:prstGeom prst="rect">
            <a:avLst/>
          </a:prstGeom>
          <a:noFill/>
        </p:spPr>
      </p:pic>
      <p:pic>
        <p:nvPicPr>
          <p:cNvPr id="35846" name="Picture 6" descr="T:\TC_IT\GRAFIKA - podklady\Loga partnerů\TOP Green CZ\zelena.png"/>
          <p:cNvPicPr>
            <a:picLocks noChangeAspect="1" noChangeArrowheads="1"/>
          </p:cNvPicPr>
          <p:nvPr/>
        </p:nvPicPr>
        <p:blipFill>
          <a:blip r:embed="rId25" cstate="print"/>
          <a:srcRect/>
          <a:stretch>
            <a:fillRect/>
          </a:stretch>
        </p:blipFill>
        <p:spPr bwMode="auto">
          <a:xfrm>
            <a:off x="234132" y="4716735"/>
            <a:ext cx="1440000" cy="1076927"/>
          </a:xfrm>
          <a:prstGeom prst="rect">
            <a:avLst/>
          </a:prstGeom>
          <a:noFill/>
        </p:spPr>
      </p:pic>
      <p:pic>
        <p:nvPicPr>
          <p:cNvPr id="46082" name="Picture 2" descr="T:\TC_IT\GRAFIKA - podklady\Loga partnerů\dmsPRO\dmsPRO-logo.png"/>
          <p:cNvPicPr>
            <a:picLocks noChangeAspect="1" noChangeArrowheads="1"/>
          </p:cNvPicPr>
          <p:nvPr/>
        </p:nvPicPr>
        <p:blipFill>
          <a:blip r:embed="rId26" cstate="print"/>
          <a:srcRect/>
          <a:stretch>
            <a:fillRect/>
          </a:stretch>
        </p:blipFill>
        <p:spPr bwMode="auto">
          <a:xfrm>
            <a:off x="3618508" y="4068663"/>
            <a:ext cx="1816100" cy="893762"/>
          </a:xfrm>
          <a:prstGeom prst="rect">
            <a:avLst/>
          </a:prstGeom>
          <a:noFill/>
        </p:spPr>
      </p:pic>
      <p:pic>
        <p:nvPicPr>
          <p:cNvPr id="52229" name="Picture 5" descr="T:\TC_IT\GRAFIKA - podklady\Loga partnerů\Sousede\logo -sousede.cz.jpg"/>
          <p:cNvPicPr>
            <a:picLocks noChangeAspect="1" noChangeArrowheads="1"/>
          </p:cNvPicPr>
          <p:nvPr/>
        </p:nvPicPr>
        <p:blipFill>
          <a:blip r:embed="rId27" cstate="print"/>
          <a:srcRect/>
          <a:stretch>
            <a:fillRect/>
          </a:stretch>
        </p:blipFill>
        <p:spPr bwMode="auto">
          <a:xfrm>
            <a:off x="8209400" y="1332359"/>
            <a:ext cx="2484000" cy="428480"/>
          </a:xfrm>
          <a:prstGeom prst="rect">
            <a:avLst/>
          </a:prstGeom>
          <a:noFill/>
        </p:spPr>
      </p:pic>
      <p:pic>
        <p:nvPicPr>
          <p:cNvPr id="52227" name="Picture 3" descr="T:\TC_IT\GRAFIKA - podklady\Loga partnerů\BD Group\BD-big.png"/>
          <p:cNvPicPr>
            <a:picLocks noChangeAspect="1" noChangeArrowheads="1"/>
          </p:cNvPicPr>
          <p:nvPr/>
        </p:nvPicPr>
        <p:blipFill>
          <a:blip r:embed="rId28" cstate="print"/>
          <a:srcRect/>
          <a:stretch>
            <a:fillRect/>
          </a:stretch>
        </p:blipFill>
        <p:spPr bwMode="auto">
          <a:xfrm>
            <a:off x="6786860" y="4212679"/>
            <a:ext cx="2160000" cy="695452"/>
          </a:xfrm>
          <a:prstGeom prst="rect">
            <a:avLst/>
          </a:prstGeom>
          <a:noFill/>
        </p:spPr>
      </p:pic>
    </p:spTree>
  </p:cSld>
  <p:clrMapOvr>
    <a:masterClrMapping/>
  </p:clrMapOvr>
  <p:transition advClick="0" advTm="13000">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ctrTitle"/>
          </p:nvPr>
        </p:nvSpPr>
        <p:spPr>
          <a:xfrm>
            <a:off x="378148" y="1620391"/>
            <a:ext cx="9089390" cy="2351957"/>
          </a:xfrm>
        </p:spPr>
        <p:txBody>
          <a:bodyPr>
            <a:normAutofit/>
          </a:bodyPr>
          <a:lstStyle/>
          <a:p>
            <a:pPr defTabSz="1042436" fontAlgn="base">
              <a:spcAft>
                <a:spcPct val="0"/>
              </a:spcAft>
            </a:pPr>
            <a:r>
              <a:rPr lang="cs-CZ" sz="4000" b="1" dirty="0" smtClean="0">
                <a:solidFill>
                  <a:srgbClr val="CC0000"/>
                </a:solidFill>
                <a:latin typeface="Verdana" pitchFamily="34" charset="0"/>
              </a:rPr>
              <a:t>Microsoft </a:t>
            </a:r>
            <a:r>
              <a:rPr lang="cs-CZ" sz="4000" b="1" smtClean="0">
                <a:solidFill>
                  <a:srgbClr val="CC0000"/>
                </a:solidFill>
                <a:latin typeface="Verdana" pitchFamily="34" charset="0"/>
              </a:rPr>
              <a:t>Innovation Centre</a:t>
            </a:r>
            <a:r>
              <a:rPr lang="cs-CZ" sz="4000" b="1" dirty="0" smtClean="0">
                <a:solidFill>
                  <a:srgbClr val="CC0000"/>
                </a:solidFill>
                <a:latin typeface="Verdana" pitchFamily="34" charset="0"/>
              </a:rPr>
              <a:t/>
            </a:r>
            <a:br>
              <a:rPr lang="cs-CZ" sz="4000" b="1" dirty="0" smtClean="0">
                <a:solidFill>
                  <a:srgbClr val="CC0000"/>
                </a:solidFill>
                <a:latin typeface="Verdana" pitchFamily="34" charset="0"/>
              </a:rPr>
            </a:br>
            <a:r>
              <a:rPr lang="cs-CZ" sz="4000" b="1" dirty="0" smtClean="0">
                <a:solidFill>
                  <a:srgbClr val="CC0000"/>
                </a:solidFill>
                <a:latin typeface="Verdana" pitchFamily="34" charset="0"/>
              </a:rPr>
              <a:t>Hradec Králové</a:t>
            </a:r>
            <a:endParaRPr lang="en-US" sz="4000" b="1" dirty="0">
              <a:solidFill>
                <a:srgbClr val="CC0000"/>
              </a:solidFill>
              <a:latin typeface="Verdana" pitchFamily="34" charset="0"/>
            </a:endParaRPr>
          </a:p>
        </p:txBody>
      </p:sp>
      <p:sp>
        <p:nvSpPr>
          <p:cNvPr id="3" name="Nadpis 5"/>
          <p:cNvSpPr txBox="1">
            <a:spLocks/>
          </p:cNvSpPr>
          <p:nvPr/>
        </p:nvSpPr>
        <p:spPr>
          <a:xfrm>
            <a:off x="306140" y="3708624"/>
            <a:ext cx="9089390" cy="1224136"/>
          </a:xfrm>
          <a:prstGeom prst="rect">
            <a:avLst/>
          </a:prstGeom>
        </p:spPr>
        <p:txBody>
          <a:bodyPr vert="horz" lIns="104251" tIns="52125" rIns="104251" bIns="52125" rtlCol="0" anchor="ctr">
            <a:normAutofit fontScale="97500"/>
          </a:bodyPr>
          <a:lstStyle/>
          <a:p>
            <a:pPr marR="0" lvl="0" algn="ctr" defTabSz="1042436" eaLnBrk="0" latinLnBrk="0" hangingPunct="0">
              <a:lnSpc>
                <a:spcPct val="100000"/>
              </a:lnSpc>
              <a:spcBef>
                <a:spcPct val="20000"/>
              </a:spcBef>
              <a:buClrTx/>
              <a:buSzTx/>
              <a:tabLst/>
              <a:defRPr/>
            </a:pPr>
            <a:r>
              <a:rPr lang="cs-CZ" sz="2900" smtClean="0">
                <a:solidFill>
                  <a:srgbClr val="CC0000"/>
                </a:solidFill>
                <a:latin typeface="Verdana" pitchFamily="34" charset="0"/>
                <a:ea typeface="+mj-ea"/>
                <a:cs typeface="+mj-cs"/>
              </a:rPr>
              <a:t>.. druhé MIC v ČR</a:t>
            </a:r>
            <a:endParaRPr lang="en-US" sz="2900" dirty="0">
              <a:solidFill>
                <a:srgbClr val="CC0000"/>
              </a:solidFill>
              <a:latin typeface="Verdana" pitchFamily="34" charset="0"/>
              <a:ea typeface="+mj-ea"/>
              <a:cs typeface="+mj-cs"/>
            </a:endParaRPr>
          </a:p>
        </p:txBody>
      </p:sp>
    </p:spTree>
    <p:extLst>
      <p:ext uri="{BB962C8B-B14F-4D97-AF65-F5344CB8AC3E}">
        <p14:creationId xmlns:p14="http://schemas.microsoft.com/office/powerpoint/2010/main" xmlns="" val="1925422685"/>
      </p:ext>
    </p:extLst>
  </p:cSld>
  <p:clrMapOvr>
    <a:masterClrMapping/>
  </p:clrMapOvr>
  <p:transition advClick="0" advTm="13000">
    <p:wedg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2557" y="287376"/>
            <a:ext cx="9624060" cy="1260211"/>
          </a:xfrm>
        </p:spPr>
        <p:txBody>
          <a:bodyPr>
            <a:normAutofit/>
          </a:bodyPr>
          <a:lstStyle/>
          <a:p>
            <a:pPr eaLnBrk="0" fontAlgn="base" hangingPunct="0">
              <a:spcAft>
                <a:spcPct val="0"/>
              </a:spcAft>
            </a:pPr>
            <a:r>
              <a:rPr lang="cs-CZ" sz="3200" dirty="0" smtClean="0">
                <a:solidFill>
                  <a:srgbClr val="CC0000"/>
                </a:solidFill>
                <a:latin typeface="Verdana" pitchFamily="34" charset="0"/>
                <a:ea typeface="+mn-ea"/>
                <a:cs typeface="+mn-cs"/>
              </a:rPr>
              <a:t>Síť MIC</a:t>
            </a:r>
            <a:endParaRPr lang="en-US" sz="3200" dirty="0">
              <a:solidFill>
                <a:srgbClr val="CC0000"/>
              </a:solidFill>
              <a:latin typeface="Verdana" pitchFamily="34" charset="0"/>
              <a:ea typeface="+mn-ea"/>
              <a:cs typeface="+mn-cs"/>
            </a:endParaRPr>
          </a:p>
        </p:txBody>
      </p:sp>
      <p:sp>
        <p:nvSpPr>
          <p:cNvPr id="3" name="Zástupný symbol pro obsah 2"/>
          <p:cNvSpPr>
            <a:spLocks noGrp="1"/>
          </p:cNvSpPr>
          <p:nvPr>
            <p:ph idx="1"/>
          </p:nvPr>
        </p:nvSpPr>
        <p:spPr>
          <a:xfrm>
            <a:off x="378148" y="2268463"/>
            <a:ext cx="4884143" cy="3652039"/>
          </a:xfrm>
        </p:spPr>
        <p:txBody>
          <a:bodyPr>
            <a:normAutofit/>
          </a:bodyPr>
          <a:lstStyle/>
          <a:p>
            <a:pPr marL="342719" indent="-342719" defTabSz="1042436" eaLnBrk="0" fontAlgn="base" hangingPunct="0">
              <a:spcAft>
                <a:spcPct val="0"/>
              </a:spcAft>
              <a:buClr>
                <a:srgbClr val="CC3300"/>
              </a:buClr>
              <a:buFontTx/>
              <a:buChar char="•"/>
            </a:pPr>
            <a:r>
              <a:rPr lang="cs-CZ" sz="2100" dirty="0">
                <a:latin typeface="Verdana" pitchFamily="34" charset="0"/>
              </a:rPr>
              <a:t>2002 </a:t>
            </a:r>
            <a:r>
              <a:rPr lang="cs-CZ" sz="2100" dirty="0" err="1">
                <a:latin typeface="Verdana" pitchFamily="34" charset="0"/>
              </a:rPr>
              <a:t>Reading</a:t>
            </a:r>
            <a:endParaRPr lang="cs-CZ" sz="2100" dirty="0">
              <a:latin typeface="Verdana" pitchFamily="34" charset="0"/>
            </a:endParaRPr>
          </a:p>
          <a:p>
            <a:pPr marL="342719" indent="-342719" defTabSz="1042436" eaLnBrk="0" fontAlgn="base" hangingPunct="0">
              <a:spcAft>
                <a:spcPct val="0"/>
              </a:spcAft>
              <a:buClr>
                <a:srgbClr val="CC3300"/>
              </a:buClr>
              <a:buFontTx/>
              <a:buChar char="•"/>
            </a:pPr>
            <a:r>
              <a:rPr lang="cs-CZ" sz="2100" smtClean="0">
                <a:latin typeface="Verdana" pitchFamily="34" charset="0"/>
              </a:rPr>
              <a:t>přes </a:t>
            </a:r>
            <a:r>
              <a:rPr lang="cs-CZ" sz="2100" dirty="0">
                <a:latin typeface="Verdana" pitchFamily="34" charset="0"/>
              </a:rPr>
              <a:t>50 v Evropě</a:t>
            </a:r>
          </a:p>
          <a:p>
            <a:pPr marL="342719" indent="-342719" defTabSz="1042436" eaLnBrk="0" fontAlgn="base" hangingPunct="0">
              <a:spcAft>
                <a:spcPct val="0"/>
              </a:spcAft>
              <a:buClr>
                <a:srgbClr val="CC3300"/>
              </a:buClr>
              <a:buFontTx/>
              <a:buChar char="•"/>
            </a:pPr>
            <a:r>
              <a:rPr lang="cs-CZ" sz="2100" smtClean="0">
                <a:latin typeface="Verdana" pitchFamily="34" charset="0"/>
              </a:rPr>
              <a:t>přes </a:t>
            </a:r>
            <a:r>
              <a:rPr lang="cs-CZ" sz="2100" dirty="0">
                <a:latin typeface="Verdana" pitchFamily="34" charset="0"/>
              </a:rPr>
              <a:t>100 na celém světě</a:t>
            </a:r>
          </a:p>
          <a:p>
            <a:pPr marL="342719" indent="-342719" defTabSz="1042436" eaLnBrk="0" fontAlgn="base" hangingPunct="0">
              <a:spcAft>
                <a:spcPct val="0"/>
              </a:spcAft>
              <a:buClr>
                <a:srgbClr val="CC3300"/>
              </a:buClr>
              <a:buFontTx/>
              <a:buChar char="•"/>
            </a:pPr>
            <a:endParaRPr lang="cs-CZ" sz="2100" dirty="0">
              <a:latin typeface="Verdana" pitchFamily="34" charset="0"/>
            </a:endParaRPr>
          </a:p>
          <a:p>
            <a:pPr marL="342719" indent="-342719" defTabSz="1042436" eaLnBrk="0" fontAlgn="base" hangingPunct="0">
              <a:spcAft>
                <a:spcPct val="0"/>
              </a:spcAft>
              <a:buClr>
                <a:srgbClr val="CC3300"/>
              </a:buClr>
              <a:buFontTx/>
              <a:buChar char="•"/>
            </a:pPr>
            <a:r>
              <a:rPr lang="cs-CZ" sz="2100" dirty="0">
                <a:latin typeface="Verdana" pitchFamily="34" charset="0"/>
              </a:rPr>
              <a:t>2008 Brno</a:t>
            </a:r>
          </a:p>
          <a:p>
            <a:pPr marL="342719" indent="-342719" defTabSz="1042436" eaLnBrk="0" fontAlgn="base" hangingPunct="0">
              <a:spcAft>
                <a:spcPct val="0"/>
              </a:spcAft>
              <a:buClr>
                <a:srgbClr val="CC3300"/>
              </a:buClr>
              <a:buFontTx/>
              <a:buChar char="•"/>
            </a:pPr>
            <a:r>
              <a:rPr lang="cs-CZ" sz="2100" dirty="0">
                <a:latin typeface="Verdana" pitchFamily="34" charset="0"/>
              </a:rPr>
              <a:t>2010 Hradec Králové</a:t>
            </a:r>
            <a:endParaRPr lang="en-US" sz="2100" dirty="0">
              <a:latin typeface="Verdana" pitchFamily="34" charset="0"/>
            </a:endParaRPr>
          </a:p>
        </p:txBody>
      </p:sp>
      <p:graphicFrame>
        <p:nvGraphicFramePr>
          <p:cNvPr id="4" name="Diagram 3"/>
          <p:cNvGraphicFramePr/>
          <p:nvPr>
            <p:extLst>
              <p:ext uri="{D42A27DB-BD31-4B8C-83A1-F6EECF244321}">
                <p14:modId xmlns:p14="http://schemas.microsoft.com/office/powerpoint/2010/main" xmlns="" val="2152195673"/>
              </p:ext>
            </p:extLst>
          </p:nvPr>
        </p:nvGraphicFramePr>
        <p:xfrm>
          <a:off x="4567831" y="1875222"/>
          <a:ext cx="6090747" cy="35900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321359989"/>
      </p:ext>
    </p:extLst>
  </p:cSld>
  <p:clrMapOvr>
    <a:masterClrMapping/>
  </p:clrMapOvr>
  <p:transition advClick="0" advTm="13000">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smtClean="0">
                <a:solidFill>
                  <a:srgbClr val="CC0000"/>
                </a:solidFill>
                <a:latin typeface="Verdana" pitchFamily="34" charset="0"/>
                <a:ea typeface="+mn-ea"/>
                <a:cs typeface="+mn-cs"/>
              </a:rPr>
              <a:t>Jak pomůžeme?</a:t>
            </a:r>
            <a:endParaRPr lang="en-US" sz="3200" dirty="0">
              <a:solidFill>
                <a:srgbClr val="CC0000"/>
              </a:solidFill>
              <a:latin typeface="Verdana" pitchFamily="34" charset="0"/>
              <a:ea typeface="+mn-ea"/>
              <a:cs typeface="+mn-cs"/>
            </a:endParaRPr>
          </a:p>
        </p:txBody>
      </p:sp>
      <p:sp>
        <p:nvSpPr>
          <p:cNvPr id="3" name="Zástupný symbol pro obsah 2"/>
          <p:cNvSpPr>
            <a:spLocks noGrp="1"/>
          </p:cNvSpPr>
          <p:nvPr>
            <p:ph sz="half" idx="1"/>
          </p:nvPr>
        </p:nvSpPr>
        <p:spPr>
          <a:xfrm>
            <a:off x="6642844" y="1332359"/>
            <a:ext cx="4824536" cy="7183129"/>
          </a:xfrm>
        </p:spPr>
        <p:txBody>
          <a:bodyPr>
            <a:normAutofit/>
          </a:bodyPr>
          <a:lstStyle/>
          <a:p>
            <a:pPr marL="342719" indent="-342719" defTabSz="1042436" eaLnBrk="0" fontAlgn="base" hangingPunct="0">
              <a:spcAft>
                <a:spcPct val="0"/>
              </a:spcAft>
              <a:buClr>
                <a:srgbClr val="CC3300"/>
              </a:buClr>
              <a:buFontTx/>
              <a:buChar char="•"/>
            </a:pPr>
            <a:r>
              <a:rPr lang="cs-CZ" sz="2400" smtClean="0">
                <a:latin typeface="Verdana" pitchFamily="34" charset="0"/>
              </a:rPr>
              <a:t>školení, knihovna, laboratoře</a:t>
            </a:r>
          </a:p>
          <a:p>
            <a:pPr marL="342719" indent="-342719" defTabSz="1042436" eaLnBrk="0" fontAlgn="base" hangingPunct="0">
              <a:spcAft>
                <a:spcPct val="0"/>
              </a:spcAft>
              <a:buClr>
                <a:srgbClr val="CC3300"/>
              </a:buClr>
              <a:buFontTx/>
              <a:buChar char="•"/>
            </a:pPr>
            <a:r>
              <a:rPr lang="cs-CZ" sz="2400" smtClean="0">
                <a:latin typeface="Verdana" pitchFamily="34" charset="0"/>
              </a:rPr>
              <a:t>Business akademie </a:t>
            </a:r>
            <a:br>
              <a:rPr lang="cs-CZ" sz="2400" smtClean="0">
                <a:latin typeface="Verdana" pitchFamily="34" charset="0"/>
              </a:rPr>
            </a:br>
            <a:r>
              <a:rPr lang="cs-CZ" sz="2400" smtClean="0">
                <a:latin typeface="Verdana" pitchFamily="34" charset="0"/>
              </a:rPr>
              <a:t>      (studenti)</a:t>
            </a:r>
          </a:p>
          <a:p>
            <a:pPr marL="342719" indent="-342719" defTabSz="1042436" eaLnBrk="0" fontAlgn="base" hangingPunct="0">
              <a:spcAft>
                <a:spcPct val="0"/>
              </a:spcAft>
              <a:buClr>
                <a:srgbClr val="CC3300"/>
              </a:buClr>
              <a:buFontTx/>
              <a:buChar char="•"/>
            </a:pPr>
            <a:r>
              <a:rPr lang="cs-CZ" sz="2400" smtClean="0">
                <a:latin typeface="Verdana" pitchFamily="34" charset="0"/>
              </a:rPr>
              <a:t>    Inovační akcelerátor</a:t>
            </a:r>
            <a:br>
              <a:rPr lang="cs-CZ" sz="2400" smtClean="0">
                <a:latin typeface="Verdana" pitchFamily="34" charset="0"/>
              </a:rPr>
            </a:br>
            <a:r>
              <a:rPr lang="cs-CZ" sz="2400" smtClean="0">
                <a:latin typeface="Verdana" pitchFamily="34" charset="0"/>
              </a:rPr>
              <a:t>      </a:t>
            </a:r>
            <a:r>
              <a:rPr lang="cs-CZ" sz="2400" dirty="0" smtClean="0">
                <a:latin typeface="Verdana" pitchFamily="34" charset="0"/>
              </a:rPr>
              <a:t>(</a:t>
            </a:r>
            <a:r>
              <a:rPr lang="cs-CZ" sz="2400" smtClean="0">
                <a:latin typeface="Verdana" pitchFamily="34" charset="0"/>
              </a:rPr>
              <a:t>start-ups)</a:t>
            </a:r>
          </a:p>
          <a:p>
            <a:pPr marL="342719" indent="-342719" defTabSz="1042436" eaLnBrk="0" fontAlgn="base" hangingPunct="0">
              <a:spcAft>
                <a:spcPct val="0"/>
              </a:spcAft>
              <a:buClr>
                <a:srgbClr val="CC3300"/>
              </a:buClr>
              <a:buFontTx/>
              <a:buChar char="•"/>
            </a:pPr>
            <a:r>
              <a:rPr lang="cs-CZ" sz="2400" smtClean="0">
                <a:latin typeface="Verdana" pitchFamily="34" charset="0"/>
              </a:rPr>
              <a:t>    Imagine Cup, </a:t>
            </a:r>
            <a:br>
              <a:rPr lang="cs-CZ" sz="2400" smtClean="0">
                <a:latin typeface="Verdana" pitchFamily="34" charset="0"/>
              </a:rPr>
            </a:br>
            <a:r>
              <a:rPr lang="cs-CZ" sz="2400" smtClean="0">
                <a:latin typeface="Verdana" pitchFamily="34" charset="0"/>
              </a:rPr>
              <a:t>    BizSpark, WUG</a:t>
            </a:r>
          </a:p>
          <a:p>
            <a:pPr marL="342719" indent="-342719" defTabSz="1042436" eaLnBrk="0" fontAlgn="base" hangingPunct="0">
              <a:spcAft>
                <a:spcPct val="0"/>
              </a:spcAft>
              <a:buClr>
                <a:srgbClr val="CC3300"/>
              </a:buClr>
              <a:buFontTx/>
              <a:buChar char="•"/>
            </a:pPr>
            <a:r>
              <a:rPr lang="cs-CZ" sz="2400" smtClean="0">
                <a:latin typeface="Verdana" pitchFamily="34" charset="0"/>
              </a:rPr>
              <a:t/>
            </a:r>
            <a:br>
              <a:rPr lang="cs-CZ" sz="2400" smtClean="0">
                <a:latin typeface="Verdana" pitchFamily="34" charset="0"/>
              </a:rPr>
            </a:br>
            <a:r>
              <a:rPr lang="cs-CZ" sz="2400" smtClean="0">
                <a:latin typeface="Verdana" pitchFamily="34" charset="0"/>
              </a:rPr>
              <a:t>     </a:t>
            </a:r>
            <a:r>
              <a:rPr lang="cs-CZ" sz="2400" smtClean="0">
                <a:latin typeface="Verdana" pitchFamily="34" charset="0"/>
                <a:hlinkClick r:id="rId2"/>
              </a:rPr>
              <a:t>www.msic.cz</a:t>
            </a:r>
            <a:r>
              <a:rPr lang="cs-CZ" sz="2400" smtClean="0">
                <a:latin typeface="Verdana" pitchFamily="34" charset="0"/>
              </a:rPr>
              <a:t>   </a:t>
            </a:r>
          </a:p>
          <a:p>
            <a:pPr marL="342719" indent="-342719" defTabSz="1042436" eaLnBrk="0" fontAlgn="base" hangingPunct="0">
              <a:spcAft>
                <a:spcPct val="0"/>
              </a:spcAft>
              <a:buClr>
                <a:srgbClr val="CC3300"/>
              </a:buClr>
              <a:buFontTx/>
              <a:buChar char="•"/>
            </a:pPr>
            <a:r>
              <a:rPr lang="cs-CZ" sz="2400" smtClean="0">
                <a:latin typeface="Verdana" pitchFamily="34" charset="0"/>
              </a:rPr>
              <a:t>     </a:t>
            </a:r>
            <a:r>
              <a:rPr lang="cs-CZ" sz="2400" smtClean="0">
                <a:latin typeface="Verdana" pitchFamily="34" charset="0"/>
                <a:hlinkClick r:id="rId3"/>
              </a:rPr>
              <a:t>www.tchk.cz</a:t>
            </a:r>
            <a:endParaRPr lang="cs-CZ" sz="2400" smtClean="0">
              <a:latin typeface="Verdana" pitchFamily="34" charset="0"/>
            </a:endParaRPr>
          </a:p>
          <a:p>
            <a:pPr marL="342719" indent="-342719" defTabSz="1042436" eaLnBrk="0" fontAlgn="base" hangingPunct="0">
              <a:spcAft>
                <a:spcPct val="0"/>
              </a:spcAft>
              <a:buClr>
                <a:srgbClr val="CC3300"/>
              </a:buClr>
              <a:buFontTx/>
              <a:buChar char="•"/>
            </a:pPr>
            <a:endParaRPr lang="cs-CZ" sz="2400" smtClean="0">
              <a:latin typeface="Verdana" pitchFamily="34" charset="0"/>
            </a:endParaRPr>
          </a:p>
          <a:p>
            <a:pPr marL="342719" indent="-342719" defTabSz="1042436" eaLnBrk="0" fontAlgn="base" hangingPunct="0">
              <a:spcAft>
                <a:spcPct val="0"/>
              </a:spcAft>
              <a:buClr>
                <a:srgbClr val="CC3300"/>
              </a:buClr>
              <a:buFontTx/>
              <a:buChar char="•"/>
            </a:pPr>
            <a:endParaRPr lang="en-US" sz="2400" dirty="0">
              <a:latin typeface="Verdana" pitchFamily="34" charset="0"/>
            </a:endParaRPr>
          </a:p>
        </p:txBody>
      </p:sp>
      <p:grpSp>
        <p:nvGrpSpPr>
          <p:cNvPr id="9" name="Skupina 8"/>
          <p:cNvGrpSpPr/>
          <p:nvPr/>
        </p:nvGrpSpPr>
        <p:grpSpPr>
          <a:xfrm>
            <a:off x="234132" y="1692399"/>
            <a:ext cx="7227802" cy="5112568"/>
            <a:chOff x="234132" y="1692399"/>
            <a:chExt cx="7227802" cy="5112568"/>
          </a:xfrm>
        </p:grpSpPr>
        <p:pic>
          <p:nvPicPr>
            <p:cNvPr id="5" name="Picture 4" descr="Úvodní stránka - Microsoft Inovační Centrum - Windows Internet Explorer"/>
            <p:cNvPicPr>
              <a:picLocks noChangeAspect="1"/>
            </p:cNvPicPr>
            <p:nvPr/>
          </p:nvPicPr>
          <p:blipFill>
            <a:blip r:embed="rId4" cstate="print">
              <a:extLst>
                <a:ext uri="{28A0092B-C50C-407E-A947-70E740481C1C}">
                  <a14:useLocalDpi xmlns:a14="http://schemas.microsoft.com/office/drawing/2010/main" xmlns="" val="0"/>
                </a:ext>
              </a:extLst>
            </a:blip>
            <a:srcRect l="21333" t="13771" r="22717" b="8944"/>
            <a:stretch>
              <a:fillRect/>
            </a:stretch>
          </p:blipFill>
          <p:spPr>
            <a:xfrm>
              <a:off x="234132" y="1692399"/>
              <a:ext cx="6426820" cy="5112568"/>
            </a:xfrm>
            <a:prstGeom prst="rect">
              <a:avLst/>
            </a:prstGeom>
          </p:spPr>
        </p:pic>
        <p:pic>
          <p:nvPicPr>
            <p:cNvPr id="7" name="Picture 6" descr="TECHNOLOGICKÉ CENTRUM Hradec Králové - Inovace, podnikání, technologie - Windows Internet Explorer"/>
            <p:cNvPicPr>
              <a:picLocks noChangeAspect="1"/>
            </p:cNvPicPr>
            <p:nvPr/>
          </p:nvPicPr>
          <p:blipFill>
            <a:blip r:embed="rId5" cstate="print">
              <a:extLst>
                <a:ext uri="{28A0092B-C50C-407E-A947-70E740481C1C}">
                  <a14:useLocalDpi xmlns:a14="http://schemas.microsoft.com/office/drawing/2010/main" xmlns="" val="0"/>
                </a:ext>
              </a:extLst>
            </a:blip>
            <a:srcRect l="20771" t="14636" r="22456" b="8423"/>
            <a:stretch>
              <a:fillRect/>
            </a:stretch>
          </p:blipFill>
          <p:spPr>
            <a:xfrm>
              <a:off x="3402484" y="2628503"/>
              <a:ext cx="4059450" cy="3168352"/>
            </a:xfrm>
            <a:prstGeom prst="rect">
              <a:avLst/>
            </a:prstGeom>
          </p:spPr>
        </p:pic>
      </p:grpSp>
    </p:spTree>
    <p:extLst>
      <p:ext uri="{BB962C8B-B14F-4D97-AF65-F5344CB8AC3E}">
        <p14:creationId xmlns:p14="http://schemas.microsoft.com/office/powerpoint/2010/main" xmlns="" val="1714400799"/>
      </p:ext>
    </p:extLst>
  </p:cSld>
  <p:clrMapOvr>
    <a:masterClrMapping/>
  </p:clrMapOvr>
  <p:transition advClick="0" advTm="13000">
    <p:wedg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txBox="1">
            <a:spLocks noChangeArrowheads="1"/>
          </p:cNvSpPr>
          <p:nvPr/>
        </p:nvSpPr>
        <p:spPr bwMode="auto">
          <a:xfrm>
            <a:off x="0" y="1044579"/>
            <a:ext cx="10693400" cy="517525"/>
          </a:xfrm>
          <a:prstGeom prst="rect">
            <a:avLst/>
          </a:prstGeom>
          <a:noFill/>
          <a:ln w="9525">
            <a:noFill/>
            <a:miter lim="800000"/>
            <a:headEnd/>
            <a:tailEnd/>
          </a:ln>
        </p:spPr>
        <p:txBody>
          <a:bodyPr lIns="91392" tIns="45696" rIns="91392" bIns="45696" anchor="ctr"/>
          <a:lstStyle/>
          <a:p>
            <a:pPr algn="ctr" defTabSz="1042436"/>
            <a:r>
              <a:rPr lang="cs-CZ" sz="4000" b="1" smtClean="0">
                <a:solidFill>
                  <a:srgbClr val="CC0000"/>
                </a:solidFill>
                <a:latin typeface="Verdana" pitchFamily="34" charset="0"/>
                <a:ea typeface="+mj-ea"/>
                <a:cs typeface="+mj-cs"/>
              </a:rPr>
              <a:t>Technologické </a:t>
            </a:r>
            <a:r>
              <a:rPr lang="cs-CZ" sz="4000" b="1" dirty="0" smtClean="0">
                <a:solidFill>
                  <a:srgbClr val="CC0000"/>
                </a:solidFill>
                <a:latin typeface="Verdana" pitchFamily="34" charset="0"/>
                <a:ea typeface="+mj-ea"/>
                <a:cs typeface="+mj-cs"/>
              </a:rPr>
              <a:t>centrum Hradec Králové - 2. etapa </a:t>
            </a:r>
          </a:p>
        </p:txBody>
      </p:sp>
      <p:sp>
        <p:nvSpPr>
          <p:cNvPr id="13" name="Zástupný symbol pro obsah 2"/>
          <p:cNvSpPr txBox="1">
            <a:spLocks/>
          </p:cNvSpPr>
          <p:nvPr/>
        </p:nvSpPr>
        <p:spPr bwMode="auto">
          <a:xfrm>
            <a:off x="488950" y="2196455"/>
            <a:ext cx="9538270" cy="3672408"/>
          </a:xfrm>
          <a:prstGeom prst="rect">
            <a:avLst/>
          </a:prstGeom>
          <a:noFill/>
          <a:ln w="9525">
            <a:noFill/>
            <a:miter lim="800000"/>
            <a:headEnd/>
            <a:tailEnd/>
          </a:ln>
        </p:spPr>
        <p:txBody>
          <a:bodyPr lIns="104251" tIns="52125" rIns="104251" bIns="52125"/>
          <a:lstStyle/>
          <a:p>
            <a:pPr marL="342719" indent="-342719" defTabSz="1042436" eaLnBrk="0" hangingPunct="0">
              <a:spcBef>
                <a:spcPct val="20000"/>
              </a:spcBef>
              <a:buClr>
                <a:srgbClr val="CC3300"/>
              </a:buClr>
              <a:buFontTx/>
              <a:buChar char="•"/>
              <a:defRPr/>
            </a:pPr>
            <a:r>
              <a:rPr lang="cs-CZ" smtClean="0">
                <a:latin typeface="Verdana" pitchFamily="34" charset="0"/>
              </a:rPr>
              <a:t>vyústění rozvoje aktivit a služeb TC HK</a:t>
            </a:r>
          </a:p>
          <a:p>
            <a:pPr marL="342719" indent="-342719" defTabSz="1042436" eaLnBrk="0" hangingPunct="0">
              <a:spcBef>
                <a:spcPct val="20000"/>
              </a:spcBef>
              <a:buClr>
                <a:srgbClr val="CC3300"/>
              </a:buClr>
              <a:defRPr/>
            </a:pPr>
            <a:endParaRPr lang="cs-CZ" smtClean="0">
              <a:latin typeface="Verdana" pitchFamily="34" charset="0"/>
            </a:endParaRPr>
          </a:p>
          <a:p>
            <a:pPr marL="342719" indent="-342719" defTabSz="1042436" eaLnBrk="0" hangingPunct="0">
              <a:spcBef>
                <a:spcPct val="20000"/>
              </a:spcBef>
              <a:buClr>
                <a:srgbClr val="CC3300"/>
              </a:buClr>
              <a:buFontTx/>
              <a:buChar char="•"/>
              <a:defRPr/>
            </a:pPr>
            <a:r>
              <a:rPr lang="cs-CZ" smtClean="0">
                <a:latin typeface="Verdana" pitchFamily="34" charset="0"/>
              </a:rPr>
              <a:t>cca 4.500 m2</a:t>
            </a:r>
          </a:p>
          <a:p>
            <a:pPr marL="342719" indent="-342719" defTabSz="1042436" eaLnBrk="0" hangingPunct="0">
              <a:spcBef>
                <a:spcPct val="20000"/>
              </a:spcBef>
              <a:buClr>
                <a:srgbClr val="CC3300"/>
              </a:buClr>
              <a:defRPr/>
            </a:pPr>
            <a:endParaRPr lang="cs-CZ" smtClean="0">
              <a:latin typeface="Verdana" pitchFamily="34" charset="0"/>
            </a:endParaRPr>
          </a:p>
          <a:p>
            <a:pPr marL="342719" indent="-342719" defTabSz="1042436" eaLnBrk="0" hangingPunct="0">
              <a:spcBef>
                <a:spcPct val="20000"/>
              </a:spcBef>
              <a:buClr>
                <a:srgbClr val="CC3300"/>
              </a:buClr>
              <a:buFontTx/>
              <a:buChar char="•"/>
              <a:defRPr/>
            </a:pPr>
            <a:r>
              <a:rPr lang="cs-CZ" smtClean="0">
                <a:latin typeface="Verdana" pitchFamily="34" charset="0"/>
              </a:rPr>
              <a:t>ze 75 % dotováno z programu Prosperita (OP PI)</a:t>
            </a:r>
          </a:p>
          <a:p>
            <a:pPr marL="342719" indent="-342719" defTabSz="1042436" eaLnBrk="0" hangingPunct="0">
              <a:spcBef>
                <a:spcPct val="20000"/>
              </a:spcBef>
              <a:buClr>
                <a:srgbClr val="CC3300"/>
              </a:buClr>
              <a:defRPr/>
            </a:pPr>
            <a:endParaRPr lang="cs-CZ" smtClean="0">
              <a:latin typeface="Verdana" pitchFamily="34" charset="0"/>
            </a:endParaRPr>
          </a:p>
          <a:p>
            <a:pPr marL="342719" indent="-342719" defTabSz="1042436" eaLnBrk="0" hangingPunct="0">
              <a:spcBef>
                <a:spcPct val="20000"/>
              </a:spcBef>
              <a:buClr>
                <a:srgbClr val="CC3300"/>
              </a:buClr>
              <a:buFontTx/>
              <a:buChar char="•"/>
              <a:defRPr/>
            </a:pPr>
            <a:r>
              <a:rPr lang="cs-CZ" smtClean="0">
                <a:latin typeface="Verdana" pitchFamily="34" charset="0"/>
              </a:rPr>
              <a:t>rozvojový projekt se nachází v zóně Aldis</a:t>
            </a:r>
          </a:p>
          <a:p>
            <a:pPr marL="342719" indent="-342719" defTabSz="1042436" eaLnBrk="0" hangingPunct="0">
              <a:spcBef>
                <a:spcPct val="20000"/>
              </a:spcBef>
              <a:buClr>
                <a:srgbClr val="CC3300"/>
              </a:buClr>
              <a:defRPr/>
            </a:pPr>
            <a:endParaRPr lang="cs-CZ" smtClean="0">
              <a:latin typeface="Verdana" pitchFamily="34" charset="0"/>
            </a:endParaRPr>
          </a:p>
          <a:p>
            <a:pPr marL="342719" indent="-342719" defTabSz="1042436" eaLnBrk="0" hangingPunct="0">
              <a:spcBef>
                <a:spcPct val="20000"/>
              </a:spcBef>
              <a:buClr>
                <a:srgbClr val="CC3300"/>
              </a:buClr>
              <a:buFontTx/>
              <a:buChar char="•"/>
              <a:defRPr/>
            </a:pPr>
            <a:r>
              <a:rPr lang="cs-CZ" smtClean="0">
                <a:latin typeface="Verdana" pitchFamily="34" charset="0"/>
              </a:rPr>
              <a:t>projekt administrativní budovy vytváří 3.300 m</a:t>
            </a:r>
            <a:r>
              <a:rPr lang="cs-CZ" baseline="30000" smtClean="0">
                <a:latin typeface="Verdana" pitchFamily="34" charset="0"/>
              </a:rPr>
              <a:t>2</a:t>
            </a:r>
            <a:r>
              <a:rPr lang="cs-CZ" smtClean="0">
                <a:latin typeface="Verdana" pitchFamily="34" charset="0"/>
              </a:rPr>
              <a:t> pronajímatelných ploch s flexibilními prostory od 20 m</a:t>
            </a:r>
            <a:r>
              <a:rPr lang="cs-CZ" baseline="30000" smtClean="0">
                <a:latin typeface="Verdana" pitchFamily="34" charset="0"/>
              </a:rPr>
              <a:t>2</a:t>
            </a:r>
            <a:r>
              <a:rPr lang="cs-CZ" smtClean="0">
                <a:latin typeface="Verdana" pitchFamily="34" charset="0"/>
              </a:rPr>
              <a:t> do 300 m</a:t>
            </a:r>
            <a:r>
              <a:rPr lang="cs-CZ" baseline="30000" smtClean="0">
                <a:latin typeface="Verdana" pitchFamily="34" charset="0"/>
              </a:rPr>
              <a:t>2</a:t>
            </a:r>
            <a:r>
              <a:rPr lang="cs-CZ" smtClean="0">
                <a:latin typeface="Verdana" pitchFamily="34" charset="0"/>
              </a:rPr>
              <a:t> v 7 podlažích</a:t>
            </a:r>
            <a:endParaRPr lang="pl-PL">
              <a:latin typeface="Verdana" pitchFamily="34" charset="0"/>
            </a:endParaRPr>
          </a:p>
        </p:txBody>
      </p:sp>
    </p:spTree>
  </p:cSld>
  <p:clrMapOvr>
    <a:masterClrMapping/>
  </p:clrMapOvr>
  <p:transition advClick="0" advTm="13000">
    <p:wedg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a:stretch>
            <a:fillRect/>
          </a:stretch>
        </p:blipFill>
        <p:spPr bwMode="auto">
          <a:xfrm>
            <a:off x="0" y="0"/>
            <a:ext cx="8496000" cy="7573179"/>
          </a:xfrm>
          <a:prstGeom prst="rect">
            <a:avLst/>
          </a:prstGeom>
          <a:noFill/>
          <a:ln w="9525">
            <a:noFill/>
            <a:miter lim="800000"/>
            <a:headEnd/>
            <a:tailEnd/>
          </a:ln>
        </p:spPr>
      </p:pic>
      <p:sp>
        <p:nvSpPr>
          <p:cNvPr id="4" name="TextovéPole 3"/>
          <p:cNvSpPr txBox="1"/>
          <p:nvPr/>
        </p:nvSpPr>
        <p:spPr>
          <a:xfrm rot="5400000">
            <a:off x="5769931" y="3918848"/>
            <a:ext cx="6823170" cy="461665"/>
          </a:xfrm>
          <a:prstGeom prst="rect">
            <a:avLst/>
          </a:prstGeom>
          <a:noFill/>
        </p:spPr>
        <p:txBody>
          <a:bodyPr wrap="square" rtlCol="0">
            <a:spAutoFit/>
          </a:bodyPr>
          <a:lstStyle/>
          <a:p>
            <a:r>
              <a:rPr lang="cs-CZ" sz="2400"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Verdana" pitchFamily="34" charset="0"/>
                <a:ea typeface="Verdana" pitchFamily="34" charset="0"/>
                <a:cs typeface="Verdana" pitchFamily="34" charset="0"/>
              </a:rPr>
              <a:t>Technologické centrum – 2. etapa</a:t>
            </a:r>
            <a:endParaRPr lang="cs-CZ" sz="2400">
              <a:latin typeface="Verdana" pitchFamily="34" charset="0"/>
              <a:ea typeface="Verdana" pitchFamily="34" charset="0"/>
              <a:cs typeface="Verdana" pitchFamily="34" charset="0"/>
            </a:endParaRPr>
          </a:p>
        </p:txBody>
      </p:sp>
    </p:spTree>
  </p:cSld>
  <p:clrMapOvr>
    <a:masterClrMapping/>
  </p:clrMapOvr>
  <p:transition advClick="0" advTm="13000">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advClick="0" advTm="13000">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r="-344"/>
          </a:stretch>
        </a:blipFill>
        <a:effectLst/>
      </p:bgPr>
    </p:bg>
    <p:spTree>
      <p:nvGrpSpPr>
        <p:cNvPr id="1" name=""/>
        <p:cNvGrpSpPr/>
        <p:nvPr/>
      </p:nvGrpSpPr>
      <p:grpSpPr>
        <a:xfrm>
          <a:off x="0" y="0"/>
          <a:ext cx="0" cy="0"/>
          <a:chOff x="0" y="0"/>
          <a:chExt cx="0" cy="0"/>
        </a:xfrm>
      </p:grpSpPr>
      <p:sp>
        <p:nvSpPr>
          <p:cNvPr id="18434" name="Nadpis 1"/>
          <p:cNvSpPr>
            <a:spLocks noGrp="1"/>
          </p:cNvSpPr>
          <p:nvPr>
            <p:ph type="title"/>
          </p:nvPr>
        </p:nvSpPr>
        <p:spPr>
          <a:xfrm>
            <a:off x="0" y="1044575"/>
            <a:ext cx="10693400" cy="576264"/>
          </a:xfrm>
        </p:spPr>
        <p:txBody>
          <a:bodyPr/>
          <a:lstStyle/>
          <a:p>
            <a:pPr eaLnBrk="1" hangingPunct="1"/>
            <a:r>
              <a:rPr lang="cs-CZ" sz="3200" smtClean="0">
                <a:solidFill>
                  <a:srgbClr val="CC0000"/>
                </a:solidFill>
                <a:latin typeface="Verdana" pitchFamily="34" charset="0"/>
              </a:rPr>
              <a:t>TECHNOLOGICKÉ CENTRUM Hradec Králové o.p.s.</a:t>
            </a:r>
          </a:p>
        </p:txBody>
      </p:sp>
      <p:sp>
        <p:nvSpPr>
          <p:cNvPr id="18435" name="Zástupný symbol pro obsah 2"/>
          <p:cNvSpPr>
            <a:spLocks noGrp="1"/>
          </p:cNvSpPr>
          <p:nvPr>
            <p:ph idx="1"/>
          </p:nvPr>
        </p:nvSpPr>
        <p:spPr>
          <a:xfrm>
            <a:off x="522291" y="2052641"/>
            <a:ext cx="9623425" cy="2085975"/>
          </a:xfrm>
        </p:spPr>
        <p:txBody>
          <a:bodyPr/>
          <a:lstStyle/>
          <a:p>
            <a:pPr marL="342719" indent="-342719">
              <a:buClr>
                <a:srgbClr val="CC3300"/>
              </a:buClr>
              <a:buFont typeface="Verdana" pitchFamily="34" charset="0"/>
              <a:buChar char="•"/>
            </a:pPr>
            <a:r>
              <a:rPr lang="cs-CZ" sz="2100" smtClean="0">
                <a:latin typeface="Verdana" pitchFamily="34" charset="0"/>
              </a:rPr>
              <a:t>partneři projektu</a:t>
            </a:r>
          </a:p>
          <a:p>
            <a:pPr marL="342719" indent="-342719">
              <a:buClr>
                <a:srgbClr val="CC3300"/>
              </a:buClr>
              <a:buNone/>
            </a:pPr>
            <a:endParaRPr lang="cs-CZ" sz="1300" smtClean="0">
              <a:latin typeface="Verdana" pitchFamily="34" charset="0"/>
            </a:endParaRPr>
          </a:p>
          <a:p>
            <a:pPr marL="342719" indent="-342719">
              <a:buClr>
                <a:srgbClr val="CC3300"/>
              </a:buClr>
              <a:buFont typeface="Verdana" pitchFamily="34" charset="0"/>
              <a:buChar char="•"/>
            </a:pPr>
            <a:r>
              <a:rPr lang="cs-CZ" sz="2100" smtClean="0">
                <a:latin typeface="Verdana" pitchFamily="34" charset="0"/>
              </a:rPr>
              <a:t>zakladatel: Statutární město Hradec Králové</a:t>
            </a:r>
          </a:p>
          <a:p>
            <a:pPr marL="342719" indent="-342719" eaLnBrk="1" hangingPunct="1">
              <a:buClr>
                <a:srgbClr val="CC3300"/>
              </a:buClr>
              <a:buFont typeface="Verdana" pitchFamily="34" charset="0"/>
              <a:buChar char="•"/>
            </a:pPr>
            <a:r>
              <a:rPr lang="cs-CZ" sz="2100" smtClean="0">
                <a:latin typeface="Verdana" pitchFamily="34" charset="0"/>
              </a:rPr>
              <a:t>TC HK: provozovatel akreditovaného vědeckotechnického parku</a:t>
            </a:r>
          </a:p>
          <a:p>
            <a:pPr marL="342719" indent="-342719">
              <a:lnSpc>
                <a:spcPct val="80000"/>
              </a:lnSpc>
              <a:buClr>
                <a:srgbClr val="CC3300"/>
              </a:buClr>
              <a:buNone/>
            </a:pPr>
            <a:endParaRPr lang="cs-CZ" sz="2100" smtClean="0"/>
          </a:p>
        </p:txBody>
      </p:sp>
      <p:pic>
        <p:nvPicPr>
          <p:cNvPr id="18436" name="Picture 5" descr="DSC_1216"/>
          <p:cNvPicPr>
            <a:picLocks noChangeAspect="1" noChangeArrowheads="1"/>
          </p:cNvPicPr>
          <p:nvPr/>
        </p:nvPicPr>
        <p:blipFill>
          <a:blip r:embed="rId5" cstate="print"/>
          <a:srcRect/>
          <a:stretch>
            <a:fillRect/>
          </a:stretch>
        </p:blipFill>
        <p:spPr bwMode="auto">
          <a:xfrm>
            <a:off x="0" y="4140203"/>
            <a:ext cx="3600450" cy="2411413"/>
          </a:xfrm>
          <a:prstGeom prst="rect">
            <a:avLst/>
          </a:prstGeom>
          <a:noFill/>
          <a:ln w="9525">
            <a:noFill/>
            <a:miter lim="800000"/>
            <a:headEnd/>
            <a:tailEnd/>
          </a:ln>
        </p:spPr>
      </p:pic>
      <p:pic>
        <p:nvPicPr>
          <p:cNvPr id="18437" name="Picture 6" descr="DSC_1212"/>
          <p:cNvPicPr>
            <a:picLocks noChangeAspect="1" noChangeArrowheads="1"/>
          </p:cNvPicPr>
          <p:nvPr/>
        </p:nvPicPr>
        <p:blipFill>
          <a:blip r:embed="rId6" cstate="print"/>
          <a:srcRect/>
          <a:stretch>
            <a:fillRect/>
          </a:stretch>
        </p:blipFill>
        <p:spPr bwMode="auto">
          <a:xfrm>
            <a:off x="3475041" y="4140203"/>
            <a:ext cx="3617911" cy="2422525"/>
          </a:xfrm>
          <a:prstGeom prst="rect">
            <a:avLst/>
          </a:prstGeom>
          <a:noFill/>
          <a:ln w="9525">
            <a:noFill/>
            <a:miter lim="800000"/>
            <a:headEnd/>
            <a:tailEnd/>
          </a:ln>
        </p:spPr>
      </p:pic>
      <p:pic>
        <p:nvPicPr>
          <p:cNvPr id="18438" name="Picture 7" descr="DSC_1241"/>
          <p:cNvPicPr>
            <a:picLocks noChangeAspect="1" noChangeArrowheads="1"/>
          </p:cNvPicPr>
          <p:nvPr/>
        </p:nvPicPr>
        <p:blipFill>
          <a:blip r:embed="rId7" cstate="print"/>
          <a:srcRect/>
          <a:stretch>
            <a:fillRect/>
          </a:stretch>
        </p:blipFill>
        <p:spPr bwMode="auto">
          <a:xfrm>
            <a:off x="7046913" y="4140203"/>
            <a:ext cx="3646487" cy="2441575"/>
          </a:xfrm>
          <a:prstGeom prst="rect">
            <a:avLst/>
          </a:prstGeom>
          <a:noFill/>
          <a:ln w="9525">
            <a:noFill/>
            <a:miter lim="800000"/>
            <a:headEnd/>
            <a:tailEnd/>
          </a:ln>
        </p:spPr>
      </p:pic>
      <p:pic>
        <p:nvPicPr>
          <p:cNvPr id="18439" name="Picture 16" descr="Erb HK_prezentace"/>
          <p:cNvPicPr>
            <a:picLocks noChangeAspect="1" noChangeArrowheads="1"/>
          </p:cNvPicPr>
          <p:nvPr/>
        </p:nvPicPr>
        <p:blipFill>
          <a:blip r:embed="rId8" cstate="print"/>
          <a:srcRect t="9921" b="15663"/>
          <a:stretch>
            <a:fillRect/>
          </a:stretch>
        </p:blipFill>
        <p:spPr bwMode="auto">
          <a:xfrm>
            <a:off x="3560766" y="1924050"/>
            <a:ext cx="719137" cy="649288"/>
          </a:xfrm>
          <a:prstGeom prst="rect">
            <a:avLst/>
          </a:prstGeom>
          <a:noFill/>
          <a:ln w="9525">
            <a:noFill/>
            <a:miter lim="800000"/>
            <a:headEnd/>
            <a:tailEnd/>
          </a:ln>
        </p:spPr>
      </p:pic>
      <p:pic>
        <p:nvPicPr>
          <p:cNvPr id="18440" name="Picture 14" descr="epis_logo"/>
          <p:cNvPicPr>
            <a:picLocks noChangeAspect="1" noChangeArrowheads="1"/>
          </p:cNvPicPr>
          <p:nvPr/>
        </p:nvPicPr>
        <p:blipFill>
          <a:blip r:embed="rId9" cstate="print"/>
          <a:srcRect/>
          <a:stretch>
            <a:fillRect/>
          </a:stretch>
        </p:blipFill>
        <p:spPr bwMode="auto">
          <a:xfrm>
            <a:off x="5632450" y="1993900"/>
            <a:ext cx="863600" cy="612775"/>
          </a:xfrm>
          <a:prstGeom prst="rect">
            <a:avLst/>
          </a:prstGeom>
          <a:noFill/>
          <a:ln w="9525">
            <a:noFill/>
            <a:miter lim="800000"/>
            <a:headEnd/>
            <a:tailEnd/>
          </a:ln>
        </p:spPr>
      </p:pic>
      <p:pic>
        <p:nvPicPr>
          <p:cNvPr id="18441" name="Picture 17" descr="znakUHK"/>
          <p:cNvPicPr>
            <a:picLocks noChangeAspect="1" noChangeArrowheads="1"/>
          </p:cNvPicPr>
          <p:nvPr/>
        </p:nvPicPr>
        <p:blipFill>
          <a:blip r:embed="rId10" cstate="print"/>
          <a:srcRect/>
          <a:stretch>
            <a:fillRect/>
          </a:stretch>
        </p:blipFill>
        <p:spPr bwMode="auto">
          <a:xfrm>
            <a:off x="4703766" y="1993901"/>
            <a:ext cx="561975" cy="561974"/>
          </a:xfrm>
          <a:prstGeom prst="rect">
            <a:avLst/>
          </a:prstGeom>
          <a:noFill/>
          <a:ln w="9525">
            <a:noFill/>
            <a:miter lim="800000"/>
            <a:headEnd/>
            <a:tailEnd/>
          </a:ln>
        </p:spPr>
      </p:pic>
      <p:pic>
        <p:nvPicPr>
          <p:cNvPr id="18442" name="Picture 7" descr="EU vlajka"/>
          <p:cNvPicPr>
            <a:picLocks noChangeAspect="1" noChangeArrowheads="1"/>
          </p:cNvPicPr>
          <p:nvPr/>
        </p:nvPicPr>
        <p:blipFill>
          <a:blip r:embed="rId11" cstate="print"/>
          <a:srcRect/>
          <a:stretch>
            <a:fillRect/>
          </a:stretch>
        </p:blipFill>
        <p:spPr bwMode="auto">
          <a:xfrm>
            <a:off x="6918326" y="1993900"/>
            <a:ext cx="863600" cy="576264"/>
          </a:xfrm>
          <a:prstGeom prst="rect">
            <a:avLst/>
          </a:prstGeom>
          <a:noFill/>
          <a:ln w="9525">
            <a:noFill/>
            <a:miter lim="800000"/>
            <a:headEnd/>
            <a:tailEnd/>
          </a:ln>
        </p:spPr>
      </p:pic>
      <p:pic>
        <p:nvPicPr>
          <p:cNvPr id="18443" name="Picture 8" descr="Oppp"/>
          <p:cNvPicPr>
            <a:picLocks noChangeAspect="1" noChangeArrowheads="1"/>
          </p:cNvPicPr>
          <p:nvPr/>
        </p:nvPicPr>
        <p:blipFill>
          <a:blip r:embed="rId12" cstate="print"/>
          <a:srcRect l="7112" t="25229" r="7558" b="14098"/>
          <a:stretch>
            <a:fillRect/>
          </a:stretch>
        </p:blipFill>
        <p:spPr bwMode="auto">
          <a:xfrm>
            <a:off x="8347078" y="2065338"/>
            <a:ext cx="2016125" cy="504825"/>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advClick="0" advTm="13000">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p:cNvSpPr>
            <a:spLocks noGrp="1"/>
          </p:cNvSpPr>
          <p:nvPr>
            <p:ph type="title"/>
          </p:nvPr>
        </p:nvSpPr>
        <p:spPr>
          <a:xfrm>
            <a:off x="0" y="1044577"/>
            <a:ext cx="10693400" cy="503239"/>
          </a:xfrm>
        </p:spPr>
        <p:txBody>
          <a:bodyPr/>
          <a:lstStyle/>
          <a:p>
            <a:pPr eaLnBrk="1" hangingPunct="1"/>
            <a:r>
              <a:rPr lang="cs-CZ" sz="3200" smtClean="0">
                <a:solidFill>
                  <a:srgbClr val="CC0000"/>
                </a:solidFill>
                <a:latin typeface="Verdana" pitchFamily="34" charset="0"/>
              </a:rPr>
              <a:t>Poslání a služby</a:t>
            </a:r>
          </a:p>
        </p:txBody>
      </p:sp>
      <p:sp>
        <p:nvSpPr>
          <p:cNvPr id="19459" name="Zástupný symbol pro obsah 2"/>
          <p:cNvSpPr>
            <a:spLocks noGrp="1"/>
          </p:cNvSpPr>
          <p:nvPr>
            <p:ph idx="1"/>
          </p:nvPr>
        </p:nvSpPr>
        <p:spPr>
          <a:xfrm>
            <a:off x="522291" y="1981204"/>
            <a:ext cx="9648825" cy="2447925"/>
          </a:xfrm>
        </p:spPr>
        <p:txBody>
          <a:bodyPr/>
          <a:lstStyle/>
          <a:p>
            <a:pPr marL="342719" indent="-342719" eaLnBrk="1" hangingPunct="1">
              <a:buClr>
                <a:srgbClr val="CC3300"/>
              </a:buClr>
              <a:buFont typeface="Verdana" pitchFamily="34" charset="0"/>
              <a:buChar char="•"/>
            </a:pPr>
            <a:r>
              <a:rPr lang="cs-CZ" sz="2100" smtClean="0">
                <a:latin typeface="Verdana" pitchFamily="34" charset="0"/>
              </a:rPr>
              <a:t>rozvoj podnikatelského prostředí ve městě a regionu</a:t>
            </a:r>
          </a:p>
          <a:p>
            <a:pPr marL="342719" indent="-342719" eaLnBrk="1" hangingPunct="1">
              <a:buClr>
                <a:srgbClr val="CC3300"/>
              </a:buClr>
              <a:buFont typeface="Verdana" pitchFamily="34" charset="0"/>
              <a:buChar char="•"/>
            </a:pPr>
            <a:r>
              <a:rPr lang="cs-CZ" sz="2100" smtClean="0">
                <a:latin typeface="Verdana" pitchFamily="34" charset="0"/>
              </a:rPr>
              <a:t>služby pro začínajícím podnikatelům, MSP s inovačním potenciálem</a:t>
            </a:r>
          </a:p>
          <a:p>
            <a:pPr marL="342719" indent="-342719" eaLnBrk="1" hangingPunct="1">
              <a:buClr>
                <a:srgbClr val="CC3300"/>
              </a:buClr>
              <a:buFont typeface="Verdana" pitchFamily="34" charset="0"/>
              <a:buChar char="•"/>
            </a:pPr>
            <a:r>
              <a:rPr lang="cs-CZ" sz="2100" smtClean="0">
                <a:latin typeface="Verdana" pitchFamily="34" charset="0"/>
              </a:rPr>
              <a:t>infrastruktura pro VaV, start-up, semináře, školení</a:t>
            </a:r>
          </a:p>
          <a:p>
            <a:pPr marL="342719" indent="-342719" eaLnBrk="1" hangingPunct="1">
              <a:buClr>
                <a:srgbClr val="CC3300"/>
              </a:buClr>
              <a:buFont typeface="Verdana" pitchFamily="34" charset="0"/>
              <a:buChar char="•"/>
            </a:pPr>
            <a:r>
              <a:rPr lang="cs-CZ" sz="2100" smtClean="0">
                <a:latin typeface="Verdana" pitchFamily="34" charset="0"/>
              </a:rPr>
              <a:t>propojení mezi terciárním školstvím, vědeckovýzkumnou základnou a podnikatelským prostředím</a:t>
            </a:r>
          </a:p>
        </p:txBody>
      </p:sp>
      <p:pic>
        <p:nvPicPr>
          <p:cNvPr id="19460" name="Picture 6" descr="DSCF5218"/>
          <p:cNvPicPr>
            <a:picLocks noChangeAspect="1" noChangeArrowheads="1"/>
          </p:cNvPicPr>
          <p:nvPr/>
        </p:nvPicPr>
        <p:blipFill>
          <a:blip r:embed="rId3" cstate="print"/>
          <a:srcRect/>
          <a:stretch>
            <a:fillRect/>
          </a:stretch>
        </p:blipFill>
        <p:spPr bwMode="auto">
          <a:xfrm>
            <a:off x="5346703" y="4572000"/>
            <a:ext cx="2590800" cy="1943100"/>
          </a:xfrm>
          <a:prstGeom prst="rect">
            <a:avLst/>
          </a:prstGeom>
          <a:noFill/>
          <a:ln w="9525">
            <a:noFill/>
            <a:miter lim="800000"/>
            <a:headEnd/>
            <a:tailEnd/>
          </a:ln>
        </p:spPr>
      </p:pic>
      <p:pic>
        <p:nvPicPr>
          <p:cNvPr id="19461" name="Picture 7" descr="DSCF5233"/>
          <p:cNvPicPr>
            <a:picLocks noChangeAspect="1" noChangeArrowheads="1"/>
          </p:cNvPicPr>
          <p:nvPr/>
        </p:nvPicPr>
        <p:blipFill>
          <a:blip r:embed="rId4" cstate="print"/>
          <a:srcRect/>
          <a:stretch>
            <a:fillRect/>
          </a:stretch>
        </p:blipFill>
        <p:spPr bwMode="auto">
          <a:xfrm>
            <a:off x="2754313" y="4572000"/>
            <a:ext cx="2592387" cy="1944688"/>
          </a:xfrm>
          <a:prstGeom prst="rect">
            <a:avLst/>
          </a:prstGeom>
          <a:noFill/>
          <a:ln w="9525">
            <a:noFill/>
            <a:miter lim="800000"/>
            <a:headEnd/>
            <a:tailEnd/>
          </a:ln>
        </p:spPr>
      </p:pic>
      <p:pic>
        <p:nvPicPr>
          <p:cNvPr id="19462" name="Picture 8" descr="DSCF5228"/>
          <p:cNvPicPr>
            <a:picLocks noChangeAspect="1" noChangeArrowheads="1"/>
          </p:cNvPicPr>
          <p:nvPr/>
        </p:nvPicPr>
        <p:blipFill>
          <a:blip r:embed="rId5" cstate="print"/>
          <a:srcRect/>
          <a:stretch>
            <a:fillRect/>
          </a:stretch>
        </p:blipFill>
        <p:spPr bwMode="auto">
          <a:xfrm>
            <a:off x="161928" y="4572003"/>
            <a:ext cx="2609850" cy="1958975"/>
          </a:xfrm>
          <a:prstGeom prst="rect">
            <a:avLst/>
          </a:prstGeom>
          <a:noFill/>
          <a:ln w="9525">
            <a:noFill/>
            <a:miter lim="800000"/>
            <a:headEnd/>
            <a:tailEnd/>
          </a:ln>
        </p:spPr>
      </p:pic>
      <p:pic>
        <p:nvPicPr>
          <p:cNvPr id="19463" name="Picture 9" descr="DSCF5231"/>
          <p:cNvPicPr>
            <a:picLocks noChangeAspect="1" noChangeArrowheads="1"/>
          </p:cNvPicPr>
          <p:nvPr/>
        </p:nvPicPr>
        <p:blipFill>
          <a:blip r:embed="rId6" cstate="print"/>
          <a:srcRect/>
          <a:stretch>
            <a:fillRect/>
          </a:stretch>
        </p:blipFill>
        <p:spPr bwMode="auto">
          <a:xfrm>
            <a:off x="7939090" y="4572000"/>
            <a:ext cx="2609850" cy="1957388"/>
          </a:xfrm>
          <a:prstGeom prst="rect">
            <a:avLst/>
          </a:prstGeom>
          <a:noFill/>
          <a:ln w="9525">
            <a:noFill/>
            <a:miter lim="800000"/>
            <a:headEnd/>
            <a:tailEnd/>
          </a:ln>
        </p:spPr>
      </p:pic>
    </p:spTree>
  </p:cSld>
  <p:clrMapOvr>
    <a:masterClrMapping/>
  </p:clrMapOvr>
  <p:transition advClick="0" advTm="13000">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p:cNvSpPr>
            <a:spLocks noGrp="1"/>
          </p:cNvSpPr>
          <p:nvPr>
            <p:ph type="title"/>
          </p:nvPr>
        </p:nvSpPr>
        <p:spPr>
          <a:xfrm>
            <a:off x="0" y="1044575"/>
            <a:ext cx="10693400" cy="576264"/>
          </a:xfrm>
        </p:spPr>
        <p:txBody>
          <a:bodyPr/>
          <a:lstStyle/>
          <a:p>
            <a:pPr eaLnBrk="1" hangingPunct="1"/>
            <a:r>
              <a:rPr lang="cs-CZ" sz="3200" smtClean="0">
                <a:solidFill>
                  <a:srgbClr val="CC0000"/>
                </a:solidFill>
                <a:latin typeface="Verdana" pitchFamily="34" charset="0"/>
              </a:rPr>
              <a:t>Podnikatelský inkubátor TC HK</a:t>
            </a:r>
          </a:p>
        </p:txBody>
      </p:sp>
      <p:sp>
        <p:nvSpPr>
          <p:cNvPr id="21507" name="Zástupný symbol pro obsah 2"/>
          <p:cNvSpPr>
            <a:spLocks noGrp="1"/>
          </p:cNvSpPr>
          <p:nvPr>
            <p:ph idx="1"/>
          </p:nvPr>
        </p:nvSpPr>
        <p:spPr>
          <a:xfrm>
            <a:off x="522288" y="1779590"/>
            <a:ext cx="10171112" cy="5073650"/>
          </a:xfrm>
        </p:spPr>
        <p:txBody>
          <a:bodyPr/>
          <a:lstStyle/>
          <a:p>
            <a:pPr marL="342719" indent="-342719">
              <a:buClr>
                <a:srgbClr val="CC3300"/>
              </a:buClr>
              <a:buFont typeface="Verdana" pitchFamily="34" charset="0"/>
              <a:buChar char="•"/>
            </a:pPr>
            <a:r>
              <a:rPr lang="cs-CZ" sz="2100" smtClean="0">
                <a:latin typeface="Verdana" pitchFamily="34" charset="0"/>
              </a:rPr>
              <a:t>poskytuje </a:t>
            </a:r>
            <a:r>
              <a:rPr lang="cs-CZ" sz="2100" b="1" smtClean="0">
                <a:latin typeface="Verdana" pitchFamily="34" charset="0"/>
              </a:rPr>
              <a:t>zázemí pro </a:t>
            </a:r>
            <a:r>
              <a:rPr lang="cs-CZ" sz="2100" smtClean="0">
                <a:latin typeface="Verdana" pitchFamily="34" charset="0"/>
              </a:rPr>
              <a:t>začínající tzv. </a:t>
            </a:r>
            <a:r>
              <a:rPr lang="cs-CZ" sz="2100" b="1" smtClean="0">
                <a:latin typeface="Verdana" pitchFamily="34" charset="0"/>
              </a:rPr>
              <a:t>start up </a:t>
            </a:r>
            <a:r>
              <a:rPr lang="cs-CZ" sz="2100" smtClean="0">
                <a:latin typeface="Verdana" pitchFamily="34" charset="0"/>
              </a:rPr>
              <a:t>a </a:t>
            </a:r>
            <a:r>
              <a:rPr lang="cs-CZ" sz="2100" b="1" smtClean="0">
                <a:latin typeface="Verdana" pitchFamily="34" charset="0"/>
              </a:rPr>
              <a:t>spin off </a:t>
            </a:r>
            <a:r>
              <a:rPr lang="cs-CZ" sz="2100" smtClean="0">
                <a:latin typeface="Verdana" pitchFamily="34" charset="0"/>
              </a:rPr>
              <a:t>společnosti</a:t>
            </a:r>
            <a:br>
              <a:rPr lang="cs-CZ" sz="2100" smtClean="0">
                <a:latin typeface="Verdana" pitchFamily="34" charset="0"/>
              </a:rPr>
            </a:br>
            <a:endParaRPr lang="cs-CZ" sz="2100" smtClean="0">
              <a:latin typeface="Verdana" pitchFamily="34" charset="0"/>
            </a:endParaRPr>
          </a:p>
          <a:p>
            <a:pPr marL="342719" indent="-342719">
              <a:buClr>
                <a:srgbClr val="CC3300"/>
              </a:buClr>
              <a:buFont typeface="Verdana" pitchFamily="34" charset="0"/>
              <a:buChar char="•"/>
            </a:pPr>
            <a:r>
              <a:rPr lang="cs-CZ" sz="2100" smtClean="0">
                <a:latin typeface="Verdana" pitchFamily="34" charset="0"/>
              </a:rPr>
              <a:t>nabízí </a:t>
            </a:r>
            <a:r>
              <a:rPr lang="cs-CZ" sz="2100" b="1" smtClean="0">
                <a:latin typeface="Verdana" pitchFamily="34" charset="0"/>
              </a:rPr>
              <a:t>dotované služby</a:t>
            </a:r>
            <a:endParaRPr lang="cs-CZ" sz="1400" b="1" smtClean="0">
              <a:latin typeface="Verdana" pitchFamily="34" charset="0"/>
            </a:endParaRPr>
          </a:p>
          <a:p>
            <a:pPr marL="740710" lvl="1" indent="-283912">
              <a:buClr>
                <a:srgbClr val="CC3300"/>
              </a:buClr>
              <a:buSzPct val="156000"/>
              <a:buFont typeface="Verdana" pitchFamily="34" charset="0"/>
              <a:buChar char="–"/>
            </a:pPr>
            <a:r>
              <a:rPr lang="cs-CZ" sz="1800" smtClean="0">
                <a:latin typeface="Verdana" pitchFamily="34" charset="0"/>
              </a:rPr>
              <a:t>prostory k pronájmu</a:t>
            </a:r>
          </a:p>
          <a:p>
            <a:pPr marL="1197507" lvl="2" indent="-283912">
              <a:buClr>
                <a:srgbClr val="CC3300"/>
              </a:buClr>
              <a:buFontTx/>
              <a:buChar char="–"/>
            </a:pPr>
            <a:r>
              <a:rPr lang="cs-CZ" sz="1600" smtClean="0">
                <a:latin typeface="Verdana" pitchFamily="34" charset="0"/>
              </a:rPr>
              <a:t>kanceláře, laboratoře, výrobní  prostory (1500 – 2000 Kč/m</a:t>
            </a:r>
            <a:r>
              <a:rPr lang="cs-CZ" sz="1600" baseline="30000" smtClean="0">
                <a:latin typeface="Verdana" pitchFamily="34" charset="0"/>
              </a:rPr>
              <a:t>2</a:t>
            </a:r>
            <a:r>
              <a:rPr lang="cs-CZ" sz="1600" smtClean="0">
                <a:latin typeface="Verdana" pitchFamily="34" charset="0"/>
              </a:rPr>
              <a:t>/rok)</a:t>
            </a:r>
          </a:p>
          <a:p>
            <a:pPr marL="1197507" lvl="2" indent="-283912">
              <a:buClr>
                <a:srgbClr val="CC3300"/>
              </a:buClr>
              <a:buFontTx/>
              <a:buChar char="–"/>
            </a:pPr>
            <a:r>
              <a:rPr lang="cs-CZ" sz="1600" smtClean="0">
                <a:latin typeface="Verdana" pitchFamily="34" charset="0"/>
              </a:rPr>
              <a:t>při splnění podmínek dotované nájemné po 3 roky (50%, 65%, 80%)</a:t>
            </a:r>
          </a:p>
          <a:p>
            <a:pPr marL="740710" lvl="1" indent="-283912">
              <a:buClr>
                <a:srgbClr val="CC3300"/>
              </a:buClr>
              <a:buSzPct val="156000"/>
              <a:buFont typeface="Verdana" pitchFamily="34" charset="0"/>
              <a:buChar char="–"/>
            </a:pPr>
            <a:r>
              <a:rPr lang="cs-CZ" sz="1800" smtClean="0">
                <a:latin typeface="Verdana" pitchFamily="34" charset="0"/>
              </a:rPr>
              <a:t>poradenství, konzultace</a:t>
            </a:r>
          </a:p>
          <a:p>
            <a:pPr marL="342719" indent="-342719" eaLnBrk="1" hangingPunct="1">
              <a:buClr>
                <a:srgbClr val="CC3300"/>
              </a:buClr>
              <a:buFont typeface="Verdana" pitchFamily="34" charset="0"/>
              <a:buChar char="•"/>
            </a:pPr>
            <a:r>
              <a:rPr lang="cs-CZ" sz="2100" smtClean="0">
                <a:latin typeface="Verdana" pitchFamily="34" charset="0"/>
              </a:rPr>
              <a:t>BizSpark (Microsoft)</a:t>
            </a:r>
            <a:br>
              <a:rPr lang="cs-CZ" sz="2100" smtClean="0">
                <a:latin typeface="Verdana" pitchFamily="34" charset="0"/>
              </a:rPr>
            </a:br>
            <a:endParaRPr lang="cs-CZ" sz="2100" smtClean="0">
              <a:latin typeface="Verdana" pitchFamily="34" charset="0"/>
            </a:endParaRPr>
          </a:p>
          <a:p>
            <a:pPr marL="342719" indent="-342719" eaLnBrk="1" hangingPunct="1">
              <a:buClr>
                <a:srgbClr val="CC3300"/>
              </a:buClr>
              <a:buFont typeface="Verdana" pitchFamily="34" charset="0"/>
              <a:buChar char="•"/>
            </a:pPr>
            <a:endParaRPr lang="cs-CZ" sz="2100" smtClean="0">
              <a:latin typeface="Verdana" pitchFamily="34" charset="0"/>
            </a:endParaRPr>
          </a:p>
        </p:txBody>
      </p:sp>
      <p:pic>
        <p:nvPicPr>
          <p:cNvPr id="4" name="Zástupný symbol pro obrázek 5" descr="03 - Sluzby.jpg"/>
          <p:cNvPicPr>
            <a:picLocks noChangeAspect="1"/>
          </p:cNvPicPr>
          <p:nvPr/>
        </p:nvPicPr>
        <p:blipFill>
          <a:blip r:embed="rId3" cstate="screen"/>
          <a:srcRect/>
          <a:stretch>
            <a:fillRect/>
          </a:stretch>
        </p:blipFill>
        <p:spPr bwMode="auto">
          <a:xfrm>
            <a:off x="1939140" y="4709325"/>
            <a:ext cx="6815137" cy="1836738"/>
          </a:xfrm>
          <a:prstGeom prst="rect">
            <a:avLst/>
          </a:prstGeom>
          <a:noFill/>
          <a:ln w="9525">
            <a:noFill/>
            <a:miter lim="800000"/>
            <a:headEnd/>
            <a:tailEnd/>
          </a:ln>
        </p:spPr>
      </p:pic>
    </p:spTree>
  </p:cSld>
  <p:clrMapOvr>
    <a:masterClrMapping/>
  </p:clrMapOvr>
  <p:transition advClick="0" advTm="13000">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p:cNvSpPr>
            <a:spLocks noGrp="1"/>
          </p:cNvSpPr>
          <p:nvPr>
            <p:ph type="title"/>
          </p:nvPr>
        </p:nvSpPr>
        <p:spPr/>
        <p:txBody>
          <a:bodyPr/>
          <a:lstStyle/>
          <a:p>
            <a:pPr eaLnBrk="1" hangingPunct="1"/>
            <a:r>
              <a:rPr lang="cs-CZ" sz="3200" smtClean="0">
                <a:solidFill>
                  <a:srgbClr val="CC0000"/>
                </a:solidFill>
                <a:latin typeface="Verdana" pitchFamily="34" charset="0"/>
              </a:rPr>
              <a:t>Prostory pro Vaše podnikání</a:t>
            </a:r>
          </a:p>
        </p:txBody>
      </p:sp>
      <p:pic>
        <p:nvPicPr>
          <p:cNvPr id="20483" name="Picture 2"/>
          <p:cNvPicPr>
            <a:picLocks noGrp="1" noChangeAspect="1" noChangeArrowheads="1"/>
          </p:cNvPicPr>
          <p:nvPr>
            <p:ph idx="1"/>
          </p:nvPr>
        </p:nvPicPr>
        <p:blipFill>
          <a:blip r:embed="rId3" cstate="print"/>
          <a:srcRect/>
          <a:stretch>
            <a:fillRect/>
          </a:stretch>
        </p:blipFill>
        <p:spPr>
          <a:xfrm>
            <a:off x="3203576" y="4067175"/>
            <a:ext cx="3470275" cy="2519363"/>
          </a:xfrm>
          <a:noFill/>
        </p:spPr>
      </p:pic>
      <p:pic>
        <p:nvPicPr>
          <p:cNvPr id="20484" name="Picture 3"/>
          <p:cNvPicPr>
            <a:picLocks noChangeAspect="1" noChangeArrowheads="1"/>
          </p:cNvPicPr>
          <p:nvPr/>
        </p:nvPicPr>
        <p:blipFill>
          <a:blip r:embed="rId4" cstate="print"/>
          <a:srcRect/>
          <a:stretch>
            <a:fillRect/>
          </a:stretch>
        </p:blipFill>
        <p:spPr bwMode="auto">
          <a:xfrm>
            <a:off x="0" y="4067175"/>
            <a:ext cx="3206750" cy="2519363"/>
          </a:xfrm>
          <a:prstGeom prst="rect">
            <a:avLst/>
          </a:prstGeom>
          <a:noFill/>
          <a:ln w="9525">
            <a:noFill/>
            <a:miter lim="800000"/>
            <a:headEnd/>
            <a:tailEnd/>
          </a:ln>
        </p:spPr>
      </p:pic>
      <p:pic>
        <p:nvPicPr>
          <p:cNvPr id="20485" name="Picture 4"/>
          <p:cNvPicPr>
            <a:picLocks noChangeAspect="1" noChangeArrowheads="1"/>
          </p:cNvPicPr>
          <p:nvPr/>
        </p:nvPicPr>
        <p:blipFill>
          <a:blip r:embed="rId5" cstate="print"/>
          <a:srcRect r="1430"/>
          <a:stretch>
            <a:fillRect/>
          </a:stretch>
        </p:blipFill>
        <p:spPr bwMode="auto">
          <a:xfrm>
            <a:off x="6653214" y="4067175"/>
            <a:ext cx="4040187" cy="2519363"/>
          </a:xfrm>
          <a:prstGeom prst="rect">
            <a:avLst/>
          </a:prstGeom>
          <a:noFill/>
          <a:ln w="9525">
            <a:noFill/>
            <a:miter lim="800000"/>
            <a:headEnd/>
            <a:tailEnd/>
          </a:ln>
        </p:spPr>
      </p:pic>
      <p:sp>
        <p:nvSpPr>
          <p:cNvPr id="8" name="Zástupný symbol pro obsah 2"/>
          <p:cNvSpPr txBox="1">
            <a:spLocks/>
          </p:cNvSpPr>
          <p:nvPr/>
        </p:nvSpPr>
        <p:spPr bwMode="auto">
          <a:xfrm>
            <a:off x="534988" y="1763716"/>
            <a:ext cx="4311650" cy="3017837"/>
          </a:xfrm>
          <a:prstGeom prst="rect">
            <a:avLst/>
          </a:prstGeom>
          <a:noFill/>
          <a:ln w="9525">
            <a:noFill/>
            <a:miter lim="800000"/>
            <a:headEnd/>
            <a:tailEnd/>
          </a:ln>
        </p:spPr>
        <p:txBody>
          <a:bodyPr lIns="104251" tIns="52125" rIns="104251" bIns="52125"/>
          <a:lstStyle/>
          <a:p>
            <a:pPr marL="342719" indent="-342719" defTabSz="1042436" eaLnBrk="0" hangingPunct="0">
              <a:spcBef>
                <a:spcPct val="20000"/>
              </a:spcBef>
              <a:buClr>
                <a:srgbClr val="CC3300"/>
              </a:buClr>
              <a:buFontTx/>
              <a:buChar char="•"/>
              <a:defRPr/>
            </a:pPr>
            <a:r>
              <a:rPr lang="pl-PL" kern="0">
                <a:latin typeface="Verdana" pitchFamily="34" charset="0"/>
              </a:rPr>
              <a:t>1 594 m</a:t>
            </a:r>
            <a:r>
              <a:rPr lang="pl-PL" kern="0" baseline="30000">
                <a:latin typeface="Verdana" pitchFamily="34" charset="0"/>
              </a:rPr>
              <a:t>2</a:t>
            </a:r>
            <a:r>
              <a:rPr lang="pl-PL" kern="0">
                <a:latin typeface="Verdana" pitchFamily="34" charset="0"/>
              </a:rPr>
              <a:t> </a:t>
            </a:r>
            <a:r>
              <a:rPr lang="cs-CZ" kern="0">
                <a:latin typeface="Verdana" pitchFamily="34" charset="0"/>
              </a:rPr>
              <a:t>variabilních prostor pro kanceláře, laboratoře a prototypové dílny pro lehkou </a:t>
            </a:r>
            <a:r>
              <a:rPr lang="pl-PL" kern="0">
                <a:latin typeface="Verdana" pitchFamily="34" charset="0"/>
              </a:rPr>
              <a:t>výrobu</a:t>
            </a:r>
          </a:p>
          <a:p>
            <a:pPr marL="342719" indent="-342719" defTabSz="1042436" eaLnBrk="0" hangingPunct="0">
              <a:spcBef>
                <a:spcPct val="20000"/>
              </a:spcBef>
              <a:buClr>
                <a:srgbClr val="CC3300"/>
              </a:buClr>
              <a:buFontTx/>
              <a:buChar char="•"/>
              <a:defRPr/>
            </a:pPr>
            <a:r>
              <a:rPr lang="cs-CZ" kern="0">
                <a:latin typeface="Verdana" pitchFamily="34" charset="0"/>
              </a:rPr>
              <a:t>p</a:t>
            </a:r>
            <a:r>
              <a:rPr lang="cs-CZ" kern="0" smtClean="0">
                <a:latin typeface="Verdana" pitchFamily="34" charset="0"/>
              </a:rPr>
              <a:t>arkování </a:t>
            </a:r>
            <a:r>
              <a:rPr lang="cs-CZ" kern="0">
                <a:latin typeface="Verdana" pitchFamily="34" charset="0"/>
              </a:rPr>
              <a:t>v areálu zdarma</a:t>
            </a:r>
          </a:p>
        </p:txBody>
      </p:sp>
      <p:sp>
        <p:nvSpPr>
          <p:cNvPr id="20487" name="Zástupný symbol pro obsah 2"/>
          <p:cNvSpPr txBox="1">
            <a:spLocks/>
          </p:cNvSpPr>
          <p:nvPr/>
        </p:nvSpPr>
        <p:spPr bwMode="auto">
          <a:xfrm>
            <a:off x="5275264" y="1708150"/>
            <a:ext cx="4572000" cy="3017838"/>
          </a:xfrm>
          <a:prstGeom prst="rect">
            <a:avLst/>
          </a:prstGeom>
          <a:noFill/>
          <a:ln w="9525">
            <a:noFill/>
            <a:miter lim="800000"/>
            <a:headEnd/>
            <a:tailEnd/>
          </a:ln>
        </p:spPr>
        <p:txBody>
          <a:bodyPr lIns="104251" tIns="52125" rIns="104251" bIns="52125"/>
          <a:lstStyle/>
          <a:p>
            <a:pPr marL="342719" indent="-342719" defTabSz="1042436" eaLnBrk="0" hangingPunct="0">
              <a:spcBef>
                <a:spcPct val="20000"/>
              </a:spcBef>
              <a:buClr>
                <a:srgbClr val="CC3300"/>
              </a:buClr>
              <a:buFontTx/>
              <a:buChar char="•"/>
            </a:pPr>
            <a:r>
              <a:rPr lang="cs-CZ">
                <a:latin typeface="Verdana" pitchFamily="34" charset="0"/>
              </a:rPr>
              <a:t>plně vybavené kanceláře </a:t>
            </a:r>
            <a:br>
              <a:rPr lang="cs-CZ">
                <a:latin typeface="Verdana" pitchFamily="34" charset="0"/>
              </a:rPr>
            </a:br>
            <a:r>
              <a:rPr lang="cs-CZ">
                <a:latin typeface="Verdana" pitchFamily="34" charset="0"/>
              </a:rPr>
              <a:t>(18 m</a:t>
            </a:r>
            <a:r>
              <a:rPr lang="cs-CZ" baseline="30000">
                <a:latin typeface="Verdana" pitchFamily="34" charset="0"/>
              </a:rPr>
              <a:t>2</a:t>
            </a:r>
            <a:r>
              <a:rPr lang="cs-CZ">
                <a:latin typeface="Verdana" pitchFamily="34" charset="0"/>
              </a:rPr>
              <a:t>, 36 m</a:t>
            </a:r>
            <a:r>
              <a:rPr lang="cs-CZ" baseline="30000">
                <a:latin typeface="Verdana" pitchFamily="34" charset="0"/>
              </a:rPr>
              <a:t>2</a:t>
            </a:r>
            <a:r>
              <a:rPr lang="cs-CZ">
                <a:latin typeface="Verdana" pitchFamily="34" charset="0"/>
              </a:rPr>
              <a:t>)</a:t>
            </a:r>
          </a:p>
          <a:p>
            <a:pPr marL="342719" indent="-342719" defTabSz="1042436" eaLnBrk="0" hangingPunct="0">
              <a:spcBef>
                <a:spcPct val="20000"/>
              </a:spcBef>
              <a:buClr>
                <a:srgbClr val="CC3300"/>
              </a:buClr>
              <a:buFontTx/>
              <a:buChar char="•"/>
            </a:pPr>
            <a:r>
              <a:rPr lang="cs-CZ">
                <a:latin typeface="Verdana" pitchFamily="34" charset="0"/>
              </a:rPr>
              <a:t>kancelářské prostory </a:t>
            </a:r>
            <a:br>
              <a:rPr lang="cs-CZ">
                <a:latin typeface="Verdana" pitchFamily="34" charset="0"/>
              </a:rPr>
            </a:br>
            <a:r>
              <a:rPr lang="cs-CZ">
                <a:latin typeface="Verdana" pitchFamily="34" charset="0"/>
              </a:rPr>
              <a:t>(10 m</a:t>
            </a:r>
            <a:r>
              <a:rPr lang="cs-CZ" baseline="30000">
                <a:latin typeface="Verdana" pitchFamily="34" charset="0"/>
              </a:rPr>
              <a:t>2</a:t>
            </a:r>
            <a:r>
              <a:rPr lang="cs-CZ">
                <a:latin typeface="Verdana" pitchFamily="34" charset="0"/>
              </a:rPr>
              <a:t> - 100 m</a:t>
            </a:r>
            <a:r>
              <a:rPr lang="cs-CZ" baseline="30000">
                <a:latin typeface="Verdana" pitchFamily="34" charset="0"/>
              </a:rPr>
              <a:t>2</a:t>
            </a:r>
            <a:r>
              <a:rPr lang="cs-CZ">
                <a:latin typeface="Verdana" pitchFamily="34" charset="0"/>
              </a:rPr>
              <a:t>)</a:t>
            </a:r>
          </a:p>
          <a:p>
            <a:pPr marL="342719" indent="-342719" defTabSz="1042436" eaLnBrk="0" hangingPunct="0">
              <a:spcBef>
                <a:spcPct val="20000"/>
              </a:spcBef>
              <a:buClr>
                <a:srgbClr val="CC3300"/>
              </a:buClr>
              <a:buFontTx/>
              <a:buChar char="•"/>
            </a:pPr>
            <a:r>
              <a:rPr lang="cs-CZ">
                <a:latin typeface="Verdana" pitchFamily="34" charset="0"/>
              </a:rPr>
              <a:t>poloprovozní bloky</a:t>
            </a:r>
          </a:p>
          <a:p>
            <a:pPr marL="342719" indent="-342719" defTabSz="1042436" eaLnBrk="0" hangingPunct="0">
              <a:spcBef>
                <a:spcPct val="20000"/>
              </a:spcBef>
              <a:buClr>
                <a:srgbClr val="CC3300"/>
              </a:buClr>
              <a:buFontTx/>
              <a:buChar char="•"/>
            </a:pPr>
            <a:r>
              <a:rPr lang="cs-CZ">
                <a:latin typeface="Verdana" pitchFamily="34" charset="0"/>
              </a:rPr>
              <a:t>sklady</a:t>
            </a:r>
          </a:p>
          <a:p>
            <a:pPr marL="342719" indent="-342719" defTabSz="1042436" eaLnBrk="0" hangingPunct="0">
              <a:spcBef>
                <a:spcPct val="20000"/>
              </a:spcBef>
              <a:buFontTx/>
              <a:buChar char="•"/>
            </a:pPr>
            <a:endParaRPr lang="cs-CZ" sz="3700"/>
          </a:p>
        </p:txBody>
      </p:sp>
    </p:spTree>
  </p:cSld>
  <p:clrMapOvr>
    <a:masterClrMapping/>
  </p:clrMapOvr>
  <p:transition advClick="0" advTm="13000">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txBox="1">
            <a:spLocks noChangeArrowheads="1"/>
          </p:cNvSpPr>
          <p:nvPr/>
        </p:nvSpPr>
        <p:spPr bwMode="auto">
          <a:xfrm>
            <a:off x="0" y="1044579"/>
            <a:ext cx="10693400" cy="517525"/>
          </a:xfrm>
          <a:prstGeom prst="rect">
            <a:avLst/>
          </a:prstGeom>
          <a:noFill/>
          <a:ln w="9525">
            <a:noFill/>
            <a:miter lim="800000"/>
            <a:headEnd/>
            <a:tailEnd/>
          </a:ln>
        </p:spPr>
        <p:txBody>
          <a:bodyPr lIns="91392" tIns="45696" rIns="91392" bIns="45696" anchor="ctr"/>
          <a:lstStyle/>
          <a:p>
            <a:pPr algn="ctr" eaLnBrk="0" hangingPunct="0"/>
            <a:r>
              <a:rPr lang="cs-CZ" sz="3200">
                <a:solidFill>
                  <a:srgbClr val="CC0000"/>
                </a:solidFill>
                <a:latin typeface="Verdana" pitchFamily="34" charset="0"/>
              </a:rPr>
              <a:t>Ko</a:t>
            </a:r>
            <a:r>
              <a:rPr lang="pl-PL" sz="3200">
                <a:solidFill>
                  <a:srgbClr val="CC0000"/>
                </a:solidFill>
                <a:latin typeface="Verdana" pitchFamily="34" charset="0"/>
              </a:rPr>
              <a:t>mpletní podpora Vašich obchodních jednání</a:t>
            </a:r>
            <a:endParaRPr lang="cs-CZ" sz="3200">
              <a:solidFill>
                <a:srgbClr val="CC0000"/>
              </a:solidFill>
              <a:latin typeface="Verdana" pitchFamily="34" charset="0"/>
            </a:endParaRPr>
          </a:p>
        </p:txBody>
      </p:sp>
      <p:grpSp>
        <p:nvGrpSpPr>
          <p:cNvPr id="23555" name="Skupina 8"/>
          <p:cNvGrpSpPr>
            <a:grpSpLocks/>
          </p:cNvGrpSpPr>
          <p:nvPr/>
        </p:nvGrpSpPr>
        <p:grpSpPr bwMode="auto">
          <a:xfrm>
            <a:off x="488951" y="4210053"/>
            <a:ext cx="9715500" cy="2408238"/>
            <a:chOff x="1703362" y="4637887"/>
            <a:chExt cx="8990038" cy="1980000"/>
          </a:xfrm>
        </p:grpSpPr>
        <p:pic>
          <p:nvPicPr>
            <p:cNvPr id="23558" name="Picture 3"/>
            <p:cNvPicPr>
              <a:picLocks noChangeAspect="1" noChangeArrowheads="1"/>
            </p:cNvPicPr>
            <p:nvPr/>
          </p:nvPicPr>
          <p:blipFill>
            <a:blip r:embed="rId3" cstate="print"/>
            <a:srcRect/>
            <a:stretch>
              <a:fillRect/>
            </a:stretch>
          </p:blipFill>
          <p:spPr bwMode="auto">
            <a:xfrm>
              <a:off x="2989246" y="4637887"/>
              <a:ext cx="3228130" cy="1980000"/>
            </a:xfrm>
            <a:prstGeom prst="rect">
              <a:avLst/>
            </a:prstGeom>
            <a:noFill/>
            <a:ln w="9525">
              <a:noFill/>
              <a:miter lim="800000"/>
              <a:headEnd/>
              <a:tailEnd/>
            </a:ln>
          </p:spPr>
        </p:pic>
        <p:pic>
          <p:nvPicPr>
            <p:cNvPr id="23559" name="Picture 4"/>
            <p:cNvPicPr>
              <a:picLocks noChangeAspect="1" noChangeArrowheads="1"/>
            </p:cNvPicPr>
            <p:nvPr/>
          </p:nvPicPr>
          <p:blipFill>
            <a:blip r:embed="rId4" cstate="print"/>
            <a:srcRect/>
            <a:stretch>
              <a:fillRect/>
            </a:stretch>
          </p:blipFill>
          <p:spPr bwMode="auto">
            <a:xfrm>
              <a:off x="6203956" y="4637887"/>
              <a:ext cx="3220153" cy="1980000"/>
            </a:xfrm>
            <a:prstGeom prst="rect">
              <a:avLst/>
            </a:prstGeom>
            <a:noFill/>
            <a:ln w="9525">
              <a:noFill/>
              <a:miter lim="800000"/>
              <a:headEnd/>
              <a:tailEnd/>
            </a:ln>
          </p:spPr>
        </p:pic>
        <p:pic>
          <p:nvPicPr>
            <p:cNvPr id="23560" name="Picture 5"/>
            <p:cNvPicPr>
              <a:picLocks noChangeAspect="1" noChangeArrowheads="1"/>
            </p:cNvPicPr>
            <p:nvPr/>
          </p:nvPicPr>
          <p:blipFill>
            <a:blip r:embed="rId5" cstate="print"/>
            <a:srcRect/>
            <a:stretch>
              <a:fillRect/>
            </a:stretch>
          </p:blipFill>
          <p:spPr bwMode="auto">
            <a:xfrm>
              <a:off x="9381148" y="4637887"/>
              <a:ext cx="1312252" cy="1152000"/>
            </a:xfrm>
            <a:prstGeom prst="rect">
              <a:avLst/>
            </a:prstGeom>
            <a:noFill/>
            <a:ln w="9525">
              <a:noFill/>
              <a:miter lim="800000"/>
              <a:headEnd/>
              <a:tailEnd/>
            </a:ln>
          </p:spPr>
        </p:pic>
        <p:pic>
          <p:nvPicPr>
            <p:cNvPr id="23561" name="Picture 6"/>
            <p:cNvPicPr>
              <a:picLocks noChangeAspect="1" noChangeArrowheads="1"/>
            </p:cNvPicPr>
            <p:nvPr/>
          </p:nvPicPr>
          <p:blipFill>
            <a:blip r:embed="rId6" cstate="print"/>
            <a:srcRect/>
            <a:stretch>
              <a:fillRect/>
            </a:stretch>
          </p:blipFill>
          <p:spPr bwMode="auto">
            <a:xfrm>
              <a:off x="9390518" y="5780895"/>
              <a:ext cx="1302882" cy="828000"/>
            </a:xfrm>
            <a:prstGeom prst="rect">
              <a:avLst/>
            </a:prstGeom>
            <a:noFill/>
            <a:ln w="9525">
              <a:noFill/>
              <a:miter lim="800000"/>
              <a:headEnd/>
              <a:tailEnd/>
            </a:ln>
          </p:spPr>
        </p:pic>
        <p:pic>
          <p:nvPicPr>
            <p:cNvPr id="23562" name="Picture 7"/>
            <p:cNvPicPr>
              <a:picLocks noChangeAspect="1" noChangeArrowheads="1"/>
            </p:cNvPicPr>
            <p:nvPr/>
          </p:nvPicPr>
          <p:blipFill>
            <a:blip r:embed="rId7" cstate="print"/>
            <a:srcRect/>
            <a:stretch>
              <a:fillRect/>
            </a:stretch>
          </p:blipFill>
          <p:spPr bwMode="auto">
            <a:xfrm>
              <a:off x="1703362" y="4637887"/>
              <a:ext cx="1282920" cy="1008000"/>
            </a:xfrm>
            <a:prstGeom prst="rect">
              <a:avLst/>
            </a:prstGeom>
            <a:noFill/>
            <a:ln w="9525">
              <a:noFill/>
              <a:miter lim="800000"/>
              <a:headEnd/>
              <a:tailEnd/>
            </a:ln>
          </p:spPr>
        </p:pic>
        <p:pic>
          <p:nvPicPr>
            <p:cNvPr id="23563" name="Picture 8"/>
            <p:cNvPicPr>
              <a:picLocks noChangeAspect="1" noChangeArrowheads="1"/>
            </p:cNvPicPr>
            <p:nvPr/>
          </p:nvPicPr>
          <p:blipFill>
            <a:blip r:embed="rId8" cstate="print"/>
            <a:srcRect r="4149"/>
            <a:stretch>
              <a:fillRect/>
            </a:stretch>
          </p:blipFill>
          <p:spPr bwMode="auto">
            <a:xfrm>
              <a:off x="1703362" y="5638019"/>
              <a:ext cx="1285884" cy="972000"/>
            </a:xfrm>
            <a:prstGeom prst="rect">
              <a:avLst/>
            </a:prstGeom>
            <a:noFill/>
            <a:ln w="9525">
              <a:noFill/>
              <a:miter lim="800000"/>
              <a:headEnd/>
              <a:tailEnd/>
            </a:ln>
          </p:spPr>
        </p:pic>
      </p:grpSp>
      <p:sp>
        <p:nvSpPr>
          <p:cNvPr id="13" name="Zástupný symbol pro obsah 2"/>
          <p:cNvSpPr txBox="1">
            <a:spLocks/>
          </p:cNvSpPr>
          <p:nvPr/>
        </p:nvSpPr>
        <p:spPr bwMode="auto">
          <a:xfrm>
            <a:off x="417478" y="1779588"/>
            <a:ext cx="5286412" cy="3017837"/>
          </a:xfrm>
          <a:prstGeom prst="rect">
            <a:avLst/>
          </a:prstGeom>
          <a:noFill/>
          <a:ln w="9525">
            <a:noFill/>
            <a:miter lim="800000"/>
            <a:headEnd/>
            <a:tailEnd/>
          </a:ln>
        </p:spPr>
        <p:txBody>
          <a:bodyPr lIns="104251" tIns="52125" rIns="104251" bIns="52125"/>
          <a:lstStyle/>
          <a:p>
            <a:pPr marL="342719" indent="-342719" defTabSz="1042436" eaLnBrk="0" hangingPunct="0">
              <a:spcBef>
                <a:spcPct val="20000"/>
              </a:spcBef>
              <a:buClr>
                <a:srgbClr val="CC3300"/>
              </a:buClr>
              <a:buFontTx/>
              <a:buChar char="•"/>
              <a:defRPr/>
            </a:pPr>
            <a:r>
              <a:rPr lang="cs-CZ">
                <a:latin typeface="Verdana" pitchFamily="34" charset="0"/>
              </a:rPr>
              <a:t>krátkodobý pronájem </a:t>
            </a:r>
            <a:endParaRPr lang="cs-CZ" smtClean="0">
              <a:latin typeface="Verdana" pitchFamily="34" charset="0"/>
            </a:endParaRPr>
          </a:p>
          <a:p>
            <a:pPr marL="740710" lvl="1" indent="-283912" defTabSz="1042436" eaLnBrk="0" hangingPunct="0">
              <a:spcBef>
                <a:spcPct val="20000"/>
              </a:spcBef>
              <a:buClr>
                <a:srgbClr val="CC3300"/>
              </a:buClr>
              <a:buSzPct val="156000"/>
              <a:buFont typeface="Verdana" pitchFamily="34" charset="0"/>
              <a:buChar char="–"/>
              <a:defRPr/>
            </a:pPr>
            <a:r>
              <a:rPr lang="cs-CZ" sz="1800" smtClean="0">
                <a:latin typeface="Verdana" pitchFamily="34" charset="0"/>
              </a:rPr>
              <a:t>konferenčního sálu</a:t>
            </a:r>
          </a:p>
          <a:p>
            <a:pPr marL="740710" lvl="1" indent="-283912" defTabSz="1042436" eaLnBrk="0" hangingPunct="0">
              <a:spcBef>
                <a:spcPct val="20000"/>
              </a:spcBef>
              <a:buClr>
                <a:srgbClr val="CC3300"/>
              </a:buClr>
              <a:buSzPct val="156000"/>
              <a:buFont typeface="Verdana" pitchFamily="34" charset="0"/>
              <a:buChar char="–"/>
              <a:defRPr/>
            </a:pPr>
            <a:r>
              <a:rPr lang="cs-CZ" sz="1800" smtClean="0">
                <a:latin typeface="Verdana" pitchFamily="34" charset="0"/>
              </a:rPr>
              <a:t>zasedací místnosti </a:t>
            </a:r>
          </a:p>
          <a:p>
            <a:pPr marL="740710" lvl="1" indent="-283912" defTabSz="1042436" eaLnBrk="0" hangingPunct="0">
              <a:spcBef>
                <a:spcPct val="20000"/>
              </a:spcBef>
              <a:buClr>
                <a:srgbClr val="CC3300"/>
              </a:buClr>
              <a:buSzPct val="156000"/>
              <a:buFont typeface="Verdana" pitchFamily="34" charset="0"/>
              <a:buChar char="–"/>
              <a:defRPr/>
            </a:pPr>
            <a:r>
              <a:rPr lang="cs-CZ" sz="1800" smtClean="0">
                <a:latin typeface="Verdana" pitchFamily="34" charset="0"/>
              </a:rPr>
              <a:t>školící místnosti</a:t>
            </a:r>
          </a:p>
          <a:p>
            <a:pPr marL="342719" indent="-342719" defTabSz="1042436" eaLnBrk="0" hangingPunct="0">
              <a:spcBef>
                <a:spcPct val="20000"/>
              </a:spcBef>
              <a:buClr>
                <a:srgbClr val="CC3300"/>
              </a:buClr>
              <a:buFontTx/>
              <a:buChar char="•"/>
              <a:defRPr/>
            </a:pPr>
            <a:r>
              <a:rPr lang="cs-CZ" smtClean="0">
                <a:latin typeface="Verdana" pitchFamily="34" charset="0"/>
              </a:rPr>
              <a:t>vysokorychlostní internet</a:t>
            </a:r>
          </a:p>
          <a:p>
            <a:pPr marL="342719" indent="-342719" defTabSz="1042436" eaLnBrk="0" hangingPunct="0">
              <a:spcBef>
                <a:spcPct val="20000"/>
              </a:spcBef>
              <a:buClr>
                <a:srgbClr val="CC3300"/>
              </a:buClr>
              <a:buFontTx/>
              <a:buChar char="•"/>
              <a:defRPr/>
            </a:pPr>
            <a:r>
              <a:rPr lang="cs-CZ" smtClean="0">
                <a:latin typeface="Verdana" pitchFamily="34" charset="0"/>
              </a:rPr>
              <a:t>data-videokonferenční zařízení</a:t>
            </a:r>
            <a:endParaRPr lang="pl-PL" kern="0" smtClean="0">
              <a:latin typeface="Verdana" pitchFamily="34" charset="0"/>
            </a:endParaRPr>
          </a:p>
        </p:txBody>
      </p:sp>
      <p:sp>
        <p:nvSpPr>
          <p:cNvPr id="23557" name="Zástupný symbol pro obsah 2"/>
          <p:cNvSpPr txBox="1">
            <a:spLocks/>
          </p:cNvSpPr>
          <p:nvPr/>
        </p:nvSpPr>
        <p:spPr bwMode="auto">
          <a:xfrm>
            <a:off x="5418138" y="1779588"/>
            <a:ext cx="5275262" cy="3017837"/>
          </a:xfrm>
          <a:prstGeom prst="rect">
            <a:avLst/>
          </a:prstGeom>
          <a:noFill/>
          <a:ln w="9525">
            <a:noFill/>
            <a:miter lim="800000"/>
            <a:headEnd/>
            <a:tailEnd/>
          </a:ln>
        </p:spPr>
        <p:txBody>
          <a:bodyPr lIns="104251" tIns="52125" rIns="104251" bIns="52125"/>
          <a:lstStyle/>
          <a:p>
            <a:pPr marL="342719" indent="-342719" defTabSz="1042436" eaLnBrk="0" hangingPunct="0">
              <a:spcBef>
                <a:spcPct val="20000"/>
              </a:spcBef>
              <a:buClr>
                <a:srgbClr val="CC3300"/>
              </a:buClr>
              <a:buFontTx/>
              <a:buChar char="•"/>
            </a:pPr>
            <a:r>
              <a:rPr lang="cs-CZ" smtClean="0">
                <a:latin typeface="Verdana" pitchFamily="34" charset="0"/>
              </a:rPr>
              <a:t>projekce</a:t>
            </a:r>
            <a:r>
              <a:rPr lang="cs-CZ">
                <a:latin typeface="Verdana" pitchFamily="34" charset="0"/>
              </a:rPr>
              <a:t>, flipchart</a:t>
            </a:r>
          </a:p>
          <a:p>
            <a:pPr marL="342719" indent="-342719" defTabSz="1042436" eaLnBrk="0" hangingPunct="0">
              <a:spcBef>
                <a:spcPct val="20000"/>
              </a:spcBef>
              <a:buClr>
                <a:srgbClr val="CC3300"/>
              </a:buClr>
              <a:buFontTx/>
              <a:buChar char="•"/>
            </a:pPr>
            <a:r>
              <a:rPr lang="cs-CZ">
                <a:latin typeface="Verdana" pitchFamily="34" charset="0"/>
              </a:rPr>
              <a:t>prodej základního kancelářského materiálu</a:t>
            </a:r>
          </a:p>
          <a:p>
            <a:pPr marL="342719" indent="-342719" defTabSz="1042436" eaLnBrk="0" hangingPunct="0">
              <a:spcBef>
                <a:spcPct val="20000"/>
              </a:spcBef>
              <a:buClr>
                <a:srgbClr val="CC3300"/>
              </a:buClr>
              <a:buFontTx/>
              <a:buChar char="•"/>
            </a:pPr>
            <a:r>
              <a:rPr lang="cs-CZ">
                <a:latin typeface="Verdana" pitchFamily="34" charset="0"/>
              </a:rPr>
              <a:t>telefonní, faxové a poštovní služby</a:t>
            </a:r>
          </a:p>
          <a:p>
            <a:pPr marL="342719" indent="-342719" defTabSz="1042436" eaLnBrk="0" hangingPunct="0">
              <a:spcBef>
                <a:spcPct val="20000"/>
              </a:spcBef>
              <a:buClr>
                <a:srgbClr val="CC3300"/>
              </a:buClr>
              <a:buFontTx/>
              <a:buChar char="•"/>
            </a:pPr>
            <a:r>
              <a:rPr lang="cs-CZ">
                <a:latin typeface="Verdana" pitchFamily="34" charset="0"/>
              </a:rPr>
              <a:t>catering, </a:t>
            </a:r>
            <a:r>
              <a:rPr lang="cs-CZ" smtClean="0">
                <a:latin typeface="Verdana" pitchFamily="34" charset="0"/>
              </a:rPr>
              <a:t>občerstvení</a:t>
            </a:r>
            <a:endParaRPr lang="cs-CZ">
              <a:latin typeface="Verdana" pitchFamily="34" charset="0"/>
            </a:endParaRPr>
          </a:p>
        </p:txBody>
      </p:sp>
    </p:spTree>
  </p:cSld>
  <p:clrMapOvr>
    <a:masterClrMapping/>
  </p:clrMapOvr>
  <p:transition advClick="0" advTm="13000">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ph idx="1"/>
          </p:nvPr>
        </p:nvGraphicFramePr>
        <p:xfrm>
          <a:off x="1060450" y="0"/>
          <a:ext cx="8089900" cy="7561263"/>
        </p:xfrm>
        <a:graphic>
          <a:graphicData uri="http://schemas.openxmlformats.org/presentationml/2006/ole">
            <p:oleObj spid="_x0000_s1026" name="Acrobat Document" r:id="rId4" imgW="5676833" imgH="5305357" progId="AcroExch.Document.7">
              <p:embed/>
            </p:oleObj>
          </a:graphicData>
        </a:graphic>
      </p:graphicFrame>
    </p:spTree>
  </p:cSld>
  <p:clrMapOvr>
    <a:masterClrMapping/>
  </p:clrMapOvr>
  <p:transition advClick="0" advTm="13000">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txBox="1">
            <a:spLocks noChangeArrowheads="1"/>
          </p:cNvSpPr>
          <p:nvPr/>
        </p:nvSpPr>
        <p:spPr bwMode="auto">
          <a:xfrm>
            <a:off x="0" y="1044579"/>
            <a:ext cx="10693400" cy="517525"/>
          </a:xfrm>
          <a:prstGeom prst="rect">
            <a:avLst/>
          </a:prstGeom>
          <a:noFill/>
          <a:ln w="9525">
            <a:noFill/>
            <a:miter lim="800000"/>
            <a:headEnd/>
            <a:tailEnd/>
          </a:ln>
        </p:spPr>
        <p:txBody>
          <a:bodyPr lIns="91392" tIns="45696" rIns="91392" bIns="45696" anchor="ctr"/>
          <a:lstStyle/>
          <a:p>
            <a:pPr algn="ctr" eaLnBrk="0" hangingPunct="0"/>
            <a:r>
              <a:rPr lang="cs-CZ" sz="3200">
                <a:solidFill>
                  <a:srgbClr val="CC0000"/>
                </a:solidFill>
                <a:latin typeface="Verdana" pitchFamily="34" charset="0"/>
              </a:rPr>
              <a:t>Virtuální kancelář</a:t>
            </a:r>
          </a:p>
        </p:txBody>
      </p:sp>
      <p:sp>
        <p:nvSpPr>
          <p:cNvPr id="22531" name="Rectangle 4"/>
          <p:cNvSpPr>
            <a:spLocks noChangeArrowheads="1"/>
          </p:cNvSpPr>
          <p:nvPr/>
        </p:nvSpPr>
        <p:spPr bwMode="auto">
          <a:xfrm>
            <a:off x="4" y="1922466"/>
            <a:ext cx="5489575" cy="2363787"/>
          </a:xfrm>
          <a:prstGeom prst="rect">
            <a:avLst/>
          </a:prstGeom>
          <a:noFill/>
          <a:ln w="9525">
            <a:noFill/>
            <a:miter lim="800000"/>
            <a:headEnd/>
            <a:tailEnd/>
          </a:ln>
        </p:spPr>
        <p:txBody>
          <a:bodyPr lIns="91392" tIns="45696" rIns="91392" bIns="45696"/>
          <a:lstStyle/>
          <a:p>
            <a:pPr marL="618798" indent="-342719" defTabSz="1042436">
              <a:spcBef>
                <a:spcPct val="20000"/>
              </a:spcBef>
              <a:buClr>
                <a:srgbClr val="CC3300"/>
              </a:buClr>
              <a:buFont typeface="Verdana" pitchFamily="34" charset="0"/>
              <a:buChar char="•"/>
            </a:pPr>
            <a:r>
              <a:rPr lang="cs-CZ">
                <a:latin typeface="Verdana" pitchFamily="34" charset="0"/>
              </a:rPr>
              <a:t>Obchodní adresa</a:t>
            </a:r>
          </a:p>
          <a:p>
            <a:pPr marL="742557" lvl="1" indent="-285599" defTabSz="1042436">
              <a:spcBef>
                <a:spcPct val="20000"/>
              </a:spcBef>
              <a:buClr>
                <a:srgbClr val="CC3300"/>
              </a:buClr>
              <a:buSzPct val="156000"/>
              <a:buFont typeface="Verdana" pitchFamily="34" charset="0"/>
              <a:buChar char="–"/>
            </a:pPr>
            <a:r>
              <a:rPr lang="cs-CZ" sz="1800">
                <a:latin typeface="Verdana" pitchFamily="34" charset="0"/>
              </a:rPr>
              <a:t> adresa pro doručování poštovních zásilek</a:t>
            </a:r>
          </a:p>
          <a:p>
            <a:pPr marL="742557" lvl="1" indent="-285599" defTabSz="1042436">
              <a:spcBef>
                <a:spcPct val="20000"/>
              </a:spcBef>
              <a:buClr>
                <a:srgbClr val="CC3300"/>
              </a:buClr>
              <a:buSzPct val="156000"/>
              <a:buFont typeface="Verdana" pitchFamily="34" charset="0"/>
              <a:buChar char="–"/>
            </a:pPr>
            <a:r>
              <a:rPr lang="cs-CZ" sz="1800">
                <a:latin typeface="Verdana" pitchFamily="34" charset="0"/>
              </a:rPr>
              <a:t> jedinečné telefonní číslo</a:t>
            </a:r>
          </a:p>
          <a:p>
            <a:pPr marL="742557" lvl="1" indent="-285599" defTabSz="1042436">
              <a:spcBef>
                <a:spcPct val="20000"/>
              </a:spcBef>
              <a:buClr>
                <a:srgbClr val="CC3300"/>
              </a:buClr>
              <a:buSzPct val="156000"/>
              <a:buFont typeface="Verdana" pitchFamily="34" charset="0"/>
              <a:buChar char="–"/>
            </a:pPr>
            <a:r>
              <a:rPr lang="cs-CZ" sz="1800">
                <a:latin typeface="Verdana" pitchFamily="34" charset="0"/>
              </a:rPr>
              <a:t> přesměrování příchozích hovorů</a:t>
            </a:r>
          </a:p>
          <a:p>
            <a:pPr marL="742557" lvl="1" indent="-285599" defTabSz="1042436">
              <a:spcBef>
                <a:spcPct val="20000"/>
              </a:spcBef>
              <a:buClr>
                <a:srgbClr val="CC3300"/>
              </a:buClr>
              <a:buSzPct val="156000"/>
              <a:buFont typeface="Verdana" pitchFamily="34" charset="0"/>
              <a:buChar char="–"/>
            </a:pPr>
            <a:r>
              <a:rPr lang="cs-CZ" sz="1800">
                <a:latin typeface="Verdana" pitchFamily="34" charset="0"/>
              </a:rPr>
              <a:t> užívání zasedací místnosti</a:t>
            </a:r>
          </a:p>
          <a:p>
            <a:pPr marL="742557" lvl="1" indent="-285599" defTabSz="1042436">
              <a:spcBef>
                <a:spcPct val="20000"/>
              </a:spcBef>
              <a:buClr>
                <a:srgbClr val="CC3300"/>
              </a:buClr>
              <a:buSzPct val="156000"/>
              <a:buFont typeface="Verdana" pitchFamily="34" charset="0"/>
              <a:buChar char="–"/>
            </a:pPr>
            <a:r>
              <a:rPr lang="cs-CZ" sz="1800">
                <a:latin typeface="Verdana" pitchFamily="34" charset="0"/>
              </a:rPr>
              <a:t> využití wifi internetu v budově TC HK</a:t>
            </a:r>
          </a:p>
        </p:txBody>
      </p:sp>
      <p:sp>
        <p:nvSpPr>
          <p:cNvPr id="22532" name="Rectangle 4"/>
          <p:cNvSpPr>
            <a:spLocks noChangeArrowheads="1"/>
          </p:cNvSpPr>
          <p:nvPr/>
        </p:nvSpPr>
        <p:spPr bwMode="auto">
          <a:xfrm>
            <a:off x="5203828" y="1851025"/>
            <a:ext cx="5489575" cy="2644775"/>
          </a:xfrm>
          <a:prstGeom prst="rect">
            <a:avLst/>
          </a:prstGeom>
          <a:noFill/>
          <a:ln w="9525">
            <a:noFill/>
            <a:miter lim="800000"/>
            <a:headEnd/>
            <a:tailEnd/>
          </a:ln>
        </p:spPr>
        <p:txBody>
          <a:bodyPr lIns="91392" tIns="45696" rIns="91392" bIns="45696"/>
          <a:lstStyle/>
          <a:p>
            <a:pPr marL="618798" indent="-342719" defTabSz="1042436">
              <a:spcBef>
                <a:spcPct val="20000"/>
              </a:spcBef>
              <a:buClr>
                <a:srgbClr val="CC3300"/>
              </a:buClr>
              <a:buFont typeface="Verdana" pitchFamily="34" charset="0"/>
              <a:buChar char="•"/>
            </a:pPr>
            <a:r>
              <a:rPr lang="cs-CZ">
                <a:latin typeface="Verdana" pitchFamily="34" charset="0"/>
              </a:rPr>
              <a:t>Sídlo společnosti</a:t>
            </a:r>
          </a:p>
          <a:p>
            <a:pPr marL="742557" lvl="1" indent="-285599" defTabSz="1042436">
              <a:spcBef>
                <a:spcPct val="20000"/>
              </a:spcBef>
              <a:buClr>
                <a:srgbClr val="CC3300"/>
              </a:buClr>
              <a:buSzPct val="156000"/>
              <a:buFont typeface="Verdana" pitchFamily="34" charset="0"/>
              <a:buChar char="–"/>
            </a:pPr>
            <a:r>
              <a:rPr lang="cs-CZ" sz="1800">
                <a:latin typeface="Verdana" pitchFamily="34" charset="0"/>
              </a:rPr>
              <a:t> adresa pro sídlo společnosti</a:t>
            </a:r>
          </a:p>
          <a:p>
            <a:pPr marL="742557" lvl="1" indent="-285599" defTabSz="1042436">
              <a:spcBef>
                <a:spcPct val="20000"/>
              </a:spcBef>
              <a:buClr>
                <a:srgbClr val="CC3300"/>
              </a:buClr>
              <a:buSzPct val="156000"/>
              <a:buFont typeface="Verdana" pitchFamily="34" charset="0"/>
              <a:buChar char="–"/>
            </a:pPr>
            <a:r>
              <a:rPr lang="cs-CZ" sz="1800">
                <a:latin typeface="Verdana" pitchFamily="34" charset="0"/>
              </a:rPr>
              <a:t> adresa pro doručování zásilek</a:t>
            </a:r>
          </a:p>
          <a:p>
            <a:pPr marL="742557" lvl="1" indent="-285599" defTabSz="1042436">
              <a:spcBef>
                <a:spcPct val="20000"/>
              </a:spcBef>
              <a:buClr>
                <a:srgbClr val="CC3300"/>
              </a:buClr>
              <a:buSzPct val="156000"/>
              <a:buFont typeface="Verdana" pitchFamily="34" charset="0"/>
              <a:buChar char="–"/>
            </a:pPr>
            <a:r>
              <a:rPr lang="cs-CZ" sz="1800">
                <a:latin typeface="Verdana" pitchFamily="34" charset="0"/>
              </a:rPr>
              <a:t> jedinečné telefonní číslo</a:t>
            </a:r>
          </a:p>
          <a:p>
            <a:pPr marL="742557" lvl="1" indent="-285599" defTabSz="1042436">
              <a:spcBef>
                <a:spcPct val="20000"/>
              </a:spcBef>
              <a:buClr>
                <a:srgbClr val="CC3300"/>
              </a:buClr>
              <a:buSzPct val="156000"/>
              <a:buFont typeface="Verdana" pitchFamily="34" charset="0"/>
              <a:buChar char="–"/>
            </a:pPr>
            <a:r>
              <a:rPr lang="cs-CZ" sz="1800">
                <a:latin typeface="Verdana" pitchFamily="34" charset="0"/>
              </a:rPr>
              <a:t> přesměrování příchozích hovorů</a:t>
            </a:r>
          </a:p>
          <a:p>
            <a:pPr marL="742557" lvl="1" indent="-285599" defTabSz="1042436">
              <a:spcBef>
                <a:spcPct val="20000"/>
              </a:spcBef>
              <a:buClr>
                <a:srgbClr val="CC3300"/>
              </a:buClr>
              <a:buSzPct val="156000"/>
              <a:buFont typeface="Verdana" pitchFamily="34" charset="0"/>
              <a:buChar char="–"/>
            </a:pPr>
            <a:r>
              <a:rPr lang="cs-CZ" sz="1800">
                <a:latin typeface="Verdana" pitchFamily="34" charset="0"/>
              </a:rPr>
              <a:t> užívání zasedací místnosti a  konferenčního sálu</a:t>
            </a:r>
          </a:p>
          <a:p>
            <a:pPr marL="742557" lvl="1" indent="-285599" defTabSz="1042436">
              <a:spcBef>
                <a:spcPct val="20000"/>
              </a:spcBef>
              <a:buClr>
                <a:srgbClr val="CC3300"/>
              </a:buClr>
              <a:buSzPct val="156000"/>
              <a:buFont typeface="Verdana" pitchFamily="34" charset="0"/>
              <a:buChar char="–"/>
            </a:pPr>
            <a:r>
              <a:rPr lang="cs-CZ" sz="1800">
                <a:latin typeface="Verdana" pitchFamily="34" charset="0"/>
              </a:rPr>
              <a:t> využití wifi internetu v budově TC HK</a:t>
            </a:r>
          </a:p>
        </p:txBody>
      </p:sp>
      <p:pic>
        <p:nvPicPr>
          <p:cNvPr id="22533" name="Picture 2"/>
          <p:cNvPicPr>
            <a:picLocks noChangeAspect="1" noChangeArrowheads="1"/>
          </p:cNvPicPr>
          <p:nvPr/>
        </p:nvPicPr>
        <p:blipFill>
          <a:blip r:embed="rId3" cstate="print"/>
          <a:srcRect/>
          <a:stretch>
            <a:fillRect/>
          </a:stretch>
        </p:blipFill>
        <p:spPr bwMode="auto">
          <a:xfrm>
            <a:off x="417513" y="4638675"/>
            <a:ext cx="3498850" cy="1979613"/>
          </a:xfrm>
          <a:prstGeom prst="rect">
            <a:avLst/>
          </a:prstGeom>
          <a:noFill/>
          <a:ln w="9525">
            <a:noFill/>
            <a:miter lim="800000"/>
            <a:headEnd/>
            <a:tailEnd/>
          </a:ln>
        </p:spPr>
      </p:pic>
      <p:pic>
        <p:nvPicPr>
          <p:cNvPr id="22534" name="Picture 4"/>
          <p:cNvPicPr>
            <a:picLocks noChangeAspect="1" noChangeArrowheads="1"/>
          </p:cNvPicPr>
          <p:nvPr/>
        </p:nvPicPr>
        <p:blipFill>
          <a:blip r:embed="rId4" cstate="print"/>
          <a:srcRect/>
          <a:stretch>
            <a:fillRect/>
          </a:stretch>
        </p:blipFill>
        <p:spPr bwMode="auto">
          <a:xfrm>
            <a:off x="3917950" y="4638675"/>
            <a:ext cx="3278188" cy="1979613"/>
          </a:xfrm>
          <a:prstGeom prst="rect">
            <a:avLst/>
          </a:prstGeom>
          <a:noFill/>
          <a:ln w="9525">
            <a:noFill/>
            <a:miter lim="800000"/>
            <a:headEnd/>
            <a:tailEnd/>
          </a:ln>
        </p:spPr>
      </p:pic>
      <p:pic>
        <p:nvPicPr>
          <p:cNvPr id="22535" name="Picture 12"/>
          <p:cNvPicPr>
            <a:picLocks noChangeAspect="1" noChangeArrowheads="1"/>
          </p:cNvPicPr>
          <p:nvPr/>
        </p:nvPicPr>
        <p:blipFill>
          <a:blip r:embed="rId5" cstate="print"/>
          <a:srcRect/>
          <a:stretch>
            <a:fillRect/>
          </a:stretch>
        </p:blipFill>
        <p:spPr bwMode="auto">
          <a:xfrm>
            <a:off x="7204075" y="4638675"/>
            <a:ext cx="3271838" cy="1979613"/>
          </a:xfrm>
          <a:prstGeom prst="rect">
            <a:avLst/>
          </a:prstGeom>
          <a:noFill/>
          <a:ln w="9525">
            <a:noFill/>
            <a:miter lim="800000"/>
            <a:headEnd/>
            <a:tailEnd/>
          </a:ln>
        </p:spPr>
      </p:pic>
    </p:spTree>
  </p:cSld>
  <p:clrMapOvr>
    <a:masterClrMapping/>
  </p:clrMapOvr>
  <p:transition advClick="0" advTm="13000">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txBox="1">
            <a:spLocks noChangeArrowheads="1"/>
          </p:cNvSpPr>
          <p:nvPr/>
        </p:nvSpPr>
        <p:spPr bwMode="auto">
          <a:xfrm>
            <a:off x="0" y="1044579"/>
            <a:ext cx="10693400" cy="517525"/>
          </a:xfrm>
          <a:prstGeom prst="rect">
            <a:avLst/>
          </a:prstGeom>
          <a:noFill/>
          <a:ln w="9525">
            <a:noFill/>
            <a:miter lim="800000"/>
            <a:headEnd/>
            <a:tailEnd/>
          </a:ln>
        </p:spPr>
        <p:txBody>
          <a:bodyPr lIns="91392" tIns="45696" rIns="91392" bIns="45696" anchor="ctr"/>
          <a:lstStyle/>
          <a:p>
            <a:pPr algn="ctr" eaLnBrk="0" hangingPunct="0"/>
            <a:r>
              <a:rPr lang="cs-CZ" sz="3200" smtClean="0">
                <a:solidFill>
                  <a:srgbClr val="CC0000"/>
                </a:solidFill>
                <a:latin typeface="Verdana" pitchFamily="34" charset="0"/>
              </a:rPr>
              <a:t>TC HK ve faktech</a:t>
            </a:r>
            <a:endParaRPr lang="cs-CZ" sz="3200">
              <a:solidFill>
                <a:srgbClr val="CC0000"/>
              </a:solidFill>
              <a:latin typeface="Verdana" pitchFamily="34" charset="0"/>
            </a:endParaRPr>
          </a:p>
        </p:txBody>
      </p:sp>
      <p:sp>
        <p:nvSpPr>
          <p:cNvPr id="13" name="Zástupný symbol pro obsah 2"/>
          <p:cNvSpPr txBox="1">
            <a:spLocks/>
          </p:cNvSpPr>
          <p:nvPr/>
        </p:nvSpPr>
        <p:spPr bwMode="auto">
          <a:xfrm>
            <a:off x="488916" y="1208863"/>
            <a:ext cx="10204484" cy="5380080"/>
          </a:xfrm>
          <a:prstGeom prst="rect">
            <a:avLst/>
          </a:prstGeom>
          <a:noFill/>
          <a:ln w="9525">
            <a:noFill/>
            <a:miter lim="800000"/>
            <a:headEnd/>
            <a:tailEnd/>
          </a:ln>
        </p:spPr>
        <p:txBody>
          <a:bodyPr lIns="104251" tIns="52125" rIns="104251" bIns="52125"/>
          <a:lstStyle/>
          <a:p>
            <a:pPr marL="342719" indent="-342719" defTabSz="1042436" eaLnBrk="0" hangingPunct="0">
              <a:spcBef>
                <a:spcPct val="20000"/>
              </a:spcBef>
              <a:buClr>
                <a:srgbClr val="CC3300"/>
              </a:buClr>
              <a:buFontTx/>
              <a:buChar char="•"/>
            </a:pPr>
            <a:endParaRPr lang="cs-CZ" smtClean="0">
              <a:latin typeface="Verdana" pitchFamily="34" charset="0"/>
            </a:endParaRPr>
          </a:p>
          <a:p>
            <a:pPr marL="342719" indent="-342719" defTabSz="1042436" eaLnBrk="0" hangingPunct="0">
              <a:spcBef>
                <a:spcPct val="20000"/>
              </a:spcBef>
              <a:buClr>
                <a:srgbClr val="CC3300"/>
              </a:buClr>
              <a:buFontTx/>
              <a:buChar char="•"/>
            </a:pPr>
            <a:r>
              <a:rPr lang="cs-CZ" smtClean="0">
                <a:latin typeface="Verdana" pitchFamily="34" charset="0"/>
              </a:rPr>
              <a:t>v provozu od 1.7.2008 </a:t>
            </a:r>
          </a:p>
          <a:p>
            <a:pPr marL="342719" indent="-342719" defTabSz="1042436" eaLnBrk="0" hangingPunct="0">
              <a:spcBef>
                <a:spcPct val="20000"/>
              </a:spcBef>
              <a:buClr>
                <a:srgbClr val="CC3300"/>
              </a:buClr>
              <a:buFontTx/>
              <a:buChar char="•"/>
            </a:pPr>
            <a:r>
              <a:rPr lang="cs-CZ" smtClean="0">
                <a:latin typeface="Verdana" pitchFamily="34" charset="0"/>
              </a:rPr>
              <a:t>obsazenost TC HK: 85%</a:t>
            </a:r>
          </a:p>
          <a:p>
            <a:pPr marL="342719" indent="-342719" defTabSz="1042436" eaLnBrk="0" hangingPunct="0">
              <a:spcBef>
                <a:spcPct val="20000"/>
              </a:spcBef>
              <a:buClr>
                <a:srgbClr val="CC3300"/>
              </a:buClr>
              <a:buFontTx/>
              <a:buChar char="•"/>
            </a:pPr>
            <a:r>
              <a:rPr lang="cs-CZ" smtClean="0">
                <a:latin typeface="Verdana" pitchFamily="34" charset="0"/>
              </a:rPr>
              <a:t>počet zasídlených firem: 23 </a:t>
            </a:r>
          </a:p>
          <a:p>
            <a:pPr marL="342719" indent="-342719" defTabSz="1042436" eaLnBrk="0" hangingPunct="0">
              <a:spcBef>
                <a:spcPct val="20000"/>
              </a:spcBef>
              <a:buClr>
                <a:srgbClr val="CC3300"/>
              </a:buClr>
              <a:buFontTx/>
              <a:buChar char="•"/>
            </a:pPr>
            <a:r>
              <a:rPr lang="cs-CZ" smtClean="0">
                <a:latin typeface="Verdana" pitchFamily="34" charset="0"/>
              </a:rPr>
              <a:t>počet pracovníků: 79; z toho počet nových pracovních míst: 64</a:t>
            </a:r>
          </a:p>
          <a:p>
            <a:pPr marL="342719" indent="-342719" defTabSz="1042436" eaLnBrk="0" hangingPunct="0">
              <a:spcBef>
                <a:spcPct val="20000"/>
              </a:spcBef>
              <a:buClr>
                <a:srgbClr val="CC3300"/>
              </a:buClr>
              <a:buFontTx/>
              <a:buChar char="•"/>
            </a:pPr>
            <a:r>
              <a:rPr lang="pl-PL" smtClean="0">
                <a:latin typeface="Verdana" pitchFamily="34" charset="0"/>
              </a:rPr>
              <a:t>roční obrat v roce 2009: </a:t>
            </a:r>
            <a:r>
              <a:rPr lang="cs-CZ" smtClean="0">
                <a:latin typeface="Verdana" pitchFamily="34" charset="0"/>
              </a:rPr>
              <a:t>7,5 mil. Kč 	</a:t>
            </a:r>
          </a:p>
          <a:p>
            <a:pPr marL="342719" indent="-342719" defTabSz="1042436" eaLnBrk="0" hangingPunct="0">
              <a:spcBef>
                <a:spcPct val="20000"/>
              </a:spcBef>
              <a:buClr>
                <a:srgbClr val="CC3300"/>
              </a:buClr>
              <a:buFontTx/>
              <a:buChar char="•"/>
            </a:pPr>
            <a:r>
              <a:rPr lang="cs-CZ" smtClean="0">
                <a:latin typeface="Verdana" pitchFamily="34" charset="0"/>
              </a:rPr>
              <a:t>počet zaměstnanců TC HK: 4</a:t>
            </a:r>
          </a:p>
          <a:p>
            <a:pPr marL="342719" indent="-342719" defTabSz="1042436" eaLnBrk="0" hangingPunct="0">
              <a:spcBef>
                <a:spcPct val="20000"/>
              </a:spcBef>
              <a:buClr>
                <a:srgbClr val="CC3300"/>
              </a:buClr>
              <a:buFontTx/>
              <a:buChar char="•"/>
            </a:pPr>
            <a:r>
              <a:rPr lang="cs-CZ" smtClean="0">
                <a:latin typeface="Verdana" pitchFamily="34" charset="0"/>
              </a:rPr>
              <a:t>aktuální projekty TC HK:</a:t>
            </a:r>
          </a:p>
          <a:p>
            <a:pPr marL="1713593" lvl="3" indent="-342719" defTabSz="1042436" eaLnBrk="0" hangingPunct="0">
              <a:spcBef>
                <a:spcPct val="20000"/>
              </a:spcBef>
              <a:buClr>
                <a:srgbClr val="CC3300"/>
              </a:buClr>
              <a:buFontTx/>
              <a:buChar char="•"/>
            </a:pPr>
            <a:r>
              <a:rPr lang="cs-CZ" sz="1800" smtClean="0">
                <a:latin typeface="Verdana" pitchFamily="34" charset="0"/>
              </a:rPr>
              <a:t>Česko-polský inovační portál CZEPLINN </a:t>
            </a:r>
          </a:p>
          <a:p>
            <a:pPr marL="1713593" lvl="3" indent="-342719" defTabSz="1042436" eaLnBrk="0" hangingPunct="0">
              <a:spcBef>
                <a:spcPct val="20000"/>
              </a:spcBef>
              <a:buClr>
                <a:srgbClr val="CC3300"/>
              </a:buClr>
              <a:buFontTx/>
              <a:buChar char="•"/>
            </a:pPr>
            <a:r>
              <a:rPr lang="cs-CZ" sz="1800" smtClean="0">
                <a:latin typeface="Verdana" pitchFamily="34" charset="0"/>
              </a:rPr>
              <a:t>Regionální inovační fond Královéhradeckého kraje </a:t>
            </a:r>
          </a:p>
          <a:p>
            <a:pPr marL="1713593" lvl="3" indent="-342719" defTabSz="1042436" eaLnBrk="0" hangingPunct="0">
              <a:spcBef>
                <a:spcPct val="20000"/>
              </a:spcBef>
              <a:buClr>
                <a:srgbClr val="CC3300"/>
              </a:buClr>
              <a:buFontTx/>
              <a:buChar char="•"/>
            </a:pPr>
            <a:r>
              <a:rPr lang="cs-CZ" sz="1800" smtClean="0">
                <a:latin typeface="Verdana" pitchFamily="34" charset="0"/>
              </a:rPr>
              <a:t>Microsoft inovační centrum Hradec Králové </a:t>
            </a:r>
          </a:p>
          <a:p>
            <a:pPr marL="1713593" lvl="3" indent="-342719" defTabSz="1042436" eaLnBrk="0" hangingPunct="0">
              <a:spcBef>
                <a:spcPct val="20000"/>
              </a:spcBef>
              <a:buClr>
                <a:srgbClr val="CC3300"/>
              </a:buClr>
              <a:buFontTx/>
              <a:buChar char="•"/>
            </a:pPr>
            <a:r>
              <a:rPr lang="cs-CZ" sz="1800" smtClean="0">
                <a:latin typeface="Verdana" pitchFamily="34" charset="0"/>
              </a:rPr>
              <a:t>EF TRANS—efektivní transfer </a:t>
            </a:r>
          </a:p>
          <a:p>
            <a:pPr marL="1713593" lvl="3" indent="-342719" defTabSz="1042436" eaLnBrk="0" hangingPunct="0">
              <a:spcBef>
                <a:spcPct val="20000"/>
              </a:spcBef>
              <a:buClr>
                <a:srgbClr val="CC3300"/>
              </a:buClr>
              <a:buFontTx/>
              <a:buChar char="•"/>
            </a:pPr>
            <a:r>
              <a:rPr lang="cs-CZ" sz="1800" smtClean="0">
                <a:latin typeface="Verdana" pitchFamily="34" charset="0"/>
              </a:rPr>
              <a:t>Microsoft Research Center (HIT klastr) </a:t>
            </a:r>
          </a:p>
          <a:p>
            <a:pPr marL="342719" lvl="3" indent="-342719" defTabSz="1042436" eaLnBrk="0" hangingPunct="0">
              <a:spcBef>
                <a:spcPct val="20000"/>
              </a:spcBef>
              <a:buClr>
                <a:srgbClr val="CC3300"/>
              </a:buClr>
              <a:buFontTx/>
              <a:buChar char="•"/>
            </a:pPr>
            <a:r>
              <a:rPr lang="cs-CZ" smtClean="0">
                <a:latin typeface="Verdana" pitchFamily="34" charset="0"/>
              </a:rPr>
              <a:t>člen klastru OMNIPACK, HIT klastru, Business Clubu CZ, Hospodářské komory ČR, Společnosti vědeckotechnických parků ČR</a:t>
            </a:r>
          </a:p>
          <a:p>
            <a:pPr marL="1713593" lvl="3" indent="-342719" defTabSz="1042436" eaLnBrk="0" hangingPunct="0">
              <a:spcBef>
                <a:spcPct val="20000"/>
              </a:spcBef>
              <a:buClr>
                <a:srgbClr val="CC3300"/>
              </a:buClr>
              <a:buFontTx/>
              <a:buChar char="•"/>
            </a:pPr>
            <a:endParaRPr lang="cs-CZ" sz="1800" smtClean="0">
              <a:latin typeface="Verdana" pitchFamily="34" charset="0"/>
            </a:endParaRPr>
          </a:p>
          <a:p>
            <a:endParaRPr lang="cs-CZ" smtClean="0"/>
          </a:p>
          <a:p>
            <a:r>
              <a:rPr lang="cs-CZ" smtClean="0"/>
              <a:t>	</a:t>
            </a:r>
          </a:p>
          <a:p>
            <a:r>
              <a:rPr lang="pl-PL" smtClean="0"/>
              <a:t>	</a:t>
            </a:r>
          </a:p>
        </p:txBody>
      </p:sp>
    </p:spTree>
  </p:cSld>
  <p:clrMapOvr>
    <a:masterClrMapping/>
  </p:clrMapOvr>
  <p:transition advClick="0" advTm="13000">
    <p:wedge/>
  </p:transition>
  <p:timing>
    <p:tnLst>
      <p:par>
        <p:cTn id="1" dur="indefinite" restart="never" nodeType="tmRoot"/>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0" eaLnBrk="1" fontAlgn="base" latinLnBrk="0" hangingPunct="1">
          <a:lnSpc>
            <a:spcPct val="100000"/>
          </a:lnSpc>
          <a:spcBef>
            <a:spcPct val="0"/>
          </a:spcBef>
          <a:spcAft>
            <a:spcPct val="0"/>
          </a:spcAft>
          <a:buClrTx/>
          <a:buSzTx/>
          <a:buFontTx/>
          <a:buNone/>
          <a:tabLst/>
          <a:defRPr kumimoji="0" lang="cs-CZ" sz="21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0" eaLnBrk="1" fontAlgn="base" latinLnBrk="0" hangingPunct="1">
          <a:lnSpc>
            <a:spcPct val="100000"/>
          </a:lnSpc>
          <a:spcBef>
            <a:spcPct val="0"/>
          </a:spcBef>
          <a:spcAft>
            <a:spcPct val="0"/>
          </a:spcAft>
          <a:buClrTx/>
          <a:buSzTx/>
          <a:buFontTx/>
          <a:buNone/>
          <a:tabLst/>
          <a:defRPr kumimoji="0" lang="cs-CZ" sz="2100" b="0" i="0" u="none" strike="noStrike" cap="none" normalizeH="0" baseline="0" smtClean="0">
            <a:ln>
              <a:noFill/>
            </a:ln>
            <a:solidFill>
              <a:schemeClr val="tx1"/>
            </a:solidFill>
            <a:effectLst/>
            <a:latin typeface="Arial"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0" eaLnBrk="1" fontAlgn="base" latinLnBrk="0" hangingPunct="1">
          <a:lnSpc>
            <a:spcPct val="100000"/>
          </a:lnSpc>
          <a:spcBef>
            <a:spcPct val="0"/>
          </a:spcBef>
          <a:spcAft>
            <a:spcPct val="0"/>
          </a:spcAft>
          <a:buClrTx/>
          <a:buSzTx/>
          <a:buFontTx/>
          <a:buNone/>
          <a:tabLst/>
          <a:defRPr kumimoji="0" lang="cs-CZ" sz="21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0" eaLnBrk="1" fontAlgn="base" latinLnBrk="0" hangingPunct="1">
          <a:lnSpc>
            <a:spcPct val="100000"/>
          </a:lnSpc>
          <a:spcBef>
            <a:spcPct val="0"/>
          </a:spcBef>
          <a:spcAft>
            <a:spcPct val="0"/>
          </a:spcAft>
          <a:buClrTx/>
          <a:buSzTx/>
          <a:buFontTx/>
          <a:buNone/>
          <a:tabLst/>
          <a:defRPr kumimoji="0" lang="cs-CZ" sz="2100" b="0" i="0" u="none" strike="noStrike" cap="none" normalizeH="0" baseline="0" smtClean="0">
            <a:ln>
              <a:noFill/>
            </a:ln>
            <a:solidFill>
              <a:schemeClr val="tx1"/>
            </a:solidFill>
            <a:effectLst/>
            <a:latin typeface="Arial"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IC">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3677</TotalTime>
  <Words>1067</Words>
  <Application>Microsoft Office PowerPoint</Application>
  <PresentationFormat>Vlastní</PresentationFormat>
  <Paragraphs>132</Paragraphs>
  <Slides>16</Slides>
  <Notes>14</Notes>
  <HiddenSlides>0</HiddenSlides>
  <MMClips>0</MMClips>
  <ScaleCrop>false</ScaleCrop>
  <HeadingPairs>
    <vt:vector size="6" baseType="variant">
      <vt:variant>
        <vt:lpstr>Motiv</vt:lpstr>
      </vt:variant>
      <vt:variant>
        <vt:i4>3</vt:i4>
      </vt:variant>
      <vt:variant>
        <vt:lpstr>Vložené servery OLE</vt:lpstr>
      </vt:variant>
      <vt:variant>
        <vt:i4>1</vt:i4>
      </vt:variant>
      <vt:variant>
        <vt:lpstr>Nadpisy snímků</vt:lpstr>
      </vt:variant>
      <vt:variant>
        <vt:i4>16</vt:i4>
      </vt:variant>
    </vt:vector>
  </HeadingPairs>
  <TitlesOfParts>
    <vt:vector size="20" baseType="lpstr">
      <vt:lpstr>Výchozí návrh</vt:lpstr>
      <vt:lpstr>1_Výchozí návrh</vt:lpstr>
      <vt:lpstr>MIC</vt:lpstr>
      <vt:lpstr>Acrobat Document</vt:lpstr>
      <vt:lpstr>TECHNOLOGICKÉ CENTRUM Hradec Králové</vt:lpstr>
      <vt:lpstr>TECHNOLOGICKÉ CENTRUM Hradec Králové o.p.s.</vt:lpstr>
      <vt:lpstr>Poslání a služby</vt:lpstr>
      <vt:lpstr>Podnikatelský inkubátor TC HK</vt:lpstr>
      <vt:lpstr>Prostory pro Vaše podnikání</vt:lpstr>
      <vt:lpstr>Snímek 6</vt:lpstr>
      <vt:lpstr>Snímek 7</vt:lpstr>
      <vt:lpstr>Snímek 8</vt:lpstr>
      <vt:lpstr>Snímek 9</vt:lpstr>
      <vt:lpstr>Snímek 10</vt:lpstr>
      <vt:lpstr>Microsoft Innovation Centre Hradec Králové</vt:lpstr>
      <vt:lpstr>Síť MIC</vt:lpstr>
      <vt:lpstr>Jak pomůžeme?</vt:lpstr>
      <vt:lpstr>Snímek 14</vt:lpstr>
      <vt:lpstr>Snímek 15</vt:lpstr>
      <vt:lpstr>Snímek 16</vt:lpstr>
    </vt:vector>
  </TitlesOfParts>
  <Company>Rill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Max Timebuster</dc:creator>
  <cp:lastModifiedBy>Daniela Antropiusová</cp:lastModifiedBy>
  <cp:revision>250</cp:revision>
  <dcterms:created xsi:type="dcterms:W3CDTF">2007-12-16T19:37:05Z</dcterms:created>
  <dcterms:modified xsi:type="dcterms:W3CDTF">2010-08-26T12:50:49Z</dcterms:modified>
</cp:coreProperties>
</file>